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5" r:id="rId29"/>
    <p:sldId id="284" r:id="rId30"/>
    <p:sldId id="332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30" r:id="rId56"/>
    <p:sldId id="331" r:id="rId57"/>
    <p:sldId id="329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33" r:id="rId68"/>
    <p:sldId id="320" r:id="rId69"/>
    <p:sldId id="321" r:id="rId70"/>
    <p:sldId id="323" r:id="rId71"/>
    <p:sldId id="324" r:id="rId72"/>
    <p:sldId id="325" r:id="rId73"/>
    <p:sldId id="326" r:id="rId74"/>
    <p:sldId id="327" r:id="rId75"/>
    <p:sldId id="328" r:id="rId76"/>
  </p:sldIdLst>
  <p:sldSz cx="10693400" cy="7556500"/>
  <p:notesSz cx="106934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00" autoAdjust="0"/>
  </p:normalViewPr>
  <p:slideViewPr>
    <p:cSldViewPr>
      <p:cViewPr varScale="1">
        <p:scale>
          <a:sx n="67" d="100"/>
          <a:sy n="67" d="100"/>
        </p:scale>
        <p:origin x="1579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E5A7B-B02C-4C6A-B2D0-DA1D253C27AF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9DBE-9ADC-4B14-A044-B23AFD5338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5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성능이 </a:t>
            </a:r>
            <a:r>
              <a:rPr lang="ko-KR" altLang="en-US" dirty="0" err="1"/>
              <a:t>별로네</a:t>
            </a:r>
            <a:r>
              <a:rPr lang="en-US" altLang="ko-KR" dirty="0"/>
              <a:t>? </a:t>
            </a:r>
            <a:r>
              <a:rPr lang="ko-KR" altLang="en-US" dirty="0"/>
              <a:t>왜 이러지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99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결과가 잘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49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는 결국 </a:t>
            </a:r>
            <a:r>
              <a:rPr lang="en-US" altLang="ko-KR" dirty="0"/>
              <a:t>0</a:t>
            </a:r>
            <a:r>
              <a:rPr lang="ko-KR" altLang="en-US" dirty="0"/>
              <a:t>으로 떨어지지만 </a:t>
            </a:r>
            <a:r>
              <a:rPr lang="en-US" altLang="ko-KR" dirty="0"/>
              <a:t>sigmoid</a:t>
            </a:r>
            <a:r>
              <a:rPr lang="ko-KR" altLang="en-US" dirty="0"/>
              <a:t>는 떨어지지 않더라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0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</a:t>
            </a:r>
            <a:r>
              <a:rPr lang="en-US" altLang="ko-KR" dirty="0"/>
              <a:t>tanh, </a:t>
            </a:r>
            <a:r>
              <a:rPr lang="en-US" altLang="ko-KR" dirty="0" err="1"/>
              <a:t>ReLU</a:t>
            </a:r>
            <a:r>
              <a:rPr lang="ko-KR" altLang="en-US" dirty="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754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r>
              <a:rPr lang="ko-KR" altLang="en-US" dirty="0"/>
              <a:t>는 아예 수렴이 안됨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7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코드를 실행시켜도 다르게 떨어짐 </a:t>
            </a:r>
            <a:r>
              <a:rPr lang="en-US" altLang="ko-KR" dirty="0"/>
              <a:t>– </a:t>
            </a:r>
            <a:r>
              <a:rPr lang="ko-KR" altLang="en-US" dirty="0"/>
              <a:t>초기화 </a:t>
            </a:r>
            <a:r>
              <a:rPr lang="ko-KR" altLang="en-US" dirty="0" err="1"/>
              <a:t>떄문에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4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으로 주면 </a:t>
            </a:r>
            <a:r>
              <a:rPr lang="en-US" altLang="ko-KR" dirty="0"/>
              <a:t>0</a:t>
            </a:r>
            <a:r>
              <a:rPr lang="ko-KR" altLang="en-US" dirty="0"/>
              <a:t>을 곱하기 때문에 </a:t>
            </a:r>
            <a:r>
              <a:rPr lang="en-US" altLang="ko-KR" dirty="0"/>
              <a:t>0</a:t>
            </a:r>
            <a:r>
              <a:rPr lang="ko-KR" altLang="en-US" dirty="0"/>
              <a:t>이 나옴</a:t>
            </a:r>
            <a:r>
              <a:rPr lang="en-US" altLang="ko-KR" dirty="0"/>
              <a:t>. </a:t>
            </a:r>
            <a:r>
              <a:rPr lang="ko-KR" altLang="en-US" dirty="0"/>
              <a:t>이러면 안됨</a:t>
            </a:r>
            <a:r>
              <a:rPr lang="en-US" altLang="ko-KR" dirty="0"/>
              <a:t>, gradient</a:t>
            </a:r>
            <a:r>
              <a:rPr lang="ko-KR" altLang="en-US" dirty="0"/>
              <a:t>가 사라지는 문제가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477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DBN </a:t>
            </a:r>
            <a:r>
              <a:rPr lang="ko-KR" altLang="en-US" dirty="0"/>
              <a:t>이라는 이걸 </a:t>
            </a:r>
            <a:r>
              <a:rPr lang="ko-KR" altLang="en-US" dirty="0" err="1"/>
              <a:t>깨버리는</a:t>
            </a:r>
            <a:r>
              <a:rPr lang="ko-KR" altLang="en-US" dirty="0"/>
              <a:t> 논문이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38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뒤로만 연결되어 있기 때문에 </a:t>
            </a:r>
            <a:r>
              <a:rPr lang="en-US" altLang="ko-KR" dirty="0"/>
              <a:t>Restriction</a:t>
            </a:r>
            <a:r>
              <a:rPr lang="ko-KR" altLang="en-US" dirty="0"/>
              <a:t>이라고 부름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578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1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세개의 입력을 가지고 </a:t>
            </a:r>
            <a:r>
              <a:rPr lang="en-US" altLang="ko-KR" dirty="0"/>
              <a:t>forward</a:t>
            </a:r>
            <a:r>
              <a:rPr lang="ko-KR" altLang="en-US" dirty="0"/>
              <a:t>로 계산을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9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 </a:t>
            </a:r>
            <a:r>
              <a:rPr lang="en-US" altLang="ko-KR" dirty="0"/>
              <a:t>3</a:t>
            </a:r>
            <a:r>
              <a:rPr lang="ko-KR" altLang="en-US" dirty="0"/>
              <a:t>단은 잘 학습이 되는데</a:t>
            </a:r>
            <a:r>
              <a:rPr lang="en-US" altLang="ko-KR" dirty="0"/>
              <a:t>, layer</a:t>
            </a:r>
            <a:r>
              <a:rPr lang="ko-KR" altLang="en-US" dirty="0"/>
              <a:t>가 깊어지면 학습이 잘 안됨 </a:t>
            </a:r>
            <a:r>
              <a:rPr lang="en-US" altLang="ko-KR" dirty="0"/>
              <a:t>-&gt; </a:t>
            </a:r>
            <a:r>
              <a:rPr lang="ko-KR" altLang="en-US" dirty="0"/>
              <a:t>큰 문제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77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Weight</a:t>
            </a:r>
            <a:r>
              <a:rPr lang="ko-KR" altLang="en-US" dirty="0"/>
              <a:t>을 그대로 사용해서 거꾸로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18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ko-KR" altLang="en-US" dirty="0" err="1"/>
              <a:t>입력값과</a:t>
            </a:r>
            <a:r>
              <a:rPr lang="ko-KR" altLang="en-US" dirty="0"/>
              <a:t> 거꾸로 계산한 값의 차이가 작아지도록 조정</a:t>
            </a:r>
            <a:endParaRPr lang="en-US" altLang="ko-KR" dirty="0"/>
          </a:p>
          <a:p>
            <a:r>
              <a:rPr lang="en-US" altLang="ko-KR" dirty="0"/>
              <a:t>Forward</a:t>
            </a:r>
            <a:r>
              <a:rPr lang="ko-KR" altLang="en-US" dirty="0"/>
              <a:t>를 </a:t>
            </a:r>
            <a:r>
              <a:rPr lang="en-US" altLang="ko-KR" dirty="0"/>
              <a:t>Encoder, Backward</a:t>
            </a:r>
            <a:r>
              <a:rPr lang="ko-KR" altLang="en-US" dirty="0"/>
              <a:t>를 </a:t>
            </a:r>
            <a:r>
              <a:rPr lang="en-US" altLang="ko-KR" dirty="0"/>
              <a:t>Decoder</a:t>
            </a:r>
            <a:r>
              <a:rPr lang="ko-KR" altLang="en-US" dirty="0"/>
              <a:t>라고 부르기도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69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레이어만 우선 돌리면서 그 값을 만들어 </a:t>
            </a:r>
            <a:r>
              <a:rPr lang="ko-KR" altLang="en-US" dirty="0" err="1"/>
              <a:t>낼수</a:t>
            </a:r>
            <a:r>
              <a:rPr lang="ko-KR" altLang="en-US" dirty="0"/>
              <a:t> 있는 </a:t>
            </a:r>
            <a:r>
              <a:rPr lang="en-US" altLang="ko-KR" dirty="0"/>
              <a:t>weight </a:t>
            </a:r>
            <a:r>
              <a:rPr lang="ko-KR" altLang="en-US" dirty="0"/>
              <a:t>값을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25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설정한 </a:t>
            </a:r>
            <a:r>
              <a:rPr lang="en-US" altLang="ko-KR" dirty="0"/>
              <a:t>weight</a:t>
            </a:r>
            <a:r>
              <a:rPr lang="ko-KR" altLang="en-US" dirty="0"/>
              <a:t>를 가지고 학습을 하면 빠르게 학습이 됨</a:t>
            </a:r>
            <a:r>
              <a:rPr lang="en-US" altLang="ko-KR" dirty="0"/>
              <a:t>(fine tuning)</a:t>
            </a:r>
            <a:r>
              <a:rPr lang="ko-KR" altLang="en-US" dirty="0"/>
              <a:t>이라고 부르기도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쉬운 방법이 나옴</a:t>
            </a:r>
            <a:r>
              <a:rPr lang="en-US" altLang="ko-KR" dirty="0"/>
              <a:t>. Xavier, He </a:t>
            </a:r>
            <a:r>
              <a:rPr lang="ko-KR" altLang="en-US" dirty="0"/>
              <a:t>초기화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5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출력 개수 가지고 설정 </a:t>
            </a:r>
            <a:r>
              <a:rPr lang="en-US" altLang="ko-KR" dirty="0"/>
              <a:t>– </a:t>
            </a:r>
            <a:r>
              <a:rPr lang="ko-KR" altLang="en-US" dirty="0"/>
              <a:t>이것도 잘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86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구현 </a:t>
            </a:r>
            <a:r>
              <a:rPr lang="ko-KR" altLang="en-US" dirty="0" err="1"/>
              <a:t>해놓은게</a:t>
            </a:r>
            <a:r>
              <a:rPr lang="ko-KR" altLang="en-US" dirty="0"/>
              <a:t>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81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초기화 잘 </a:t>
            </a:r>
            <a:r>
              <a:rPr lang="ko-KR" altLang="en-US" dirty="0" err="1"/>
              <a:t>되드라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30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아직도 계속 연구되고 있는 분야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0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Learning rate (</a:t>
            </a:r>
            <a:r>
              <a:rPr lang="ko-KR" altLang="en-US" dirty="0"/>
              <a:t>보폭 사이즈</a:t>
            </a:r>
            <a:r>
              <a:rPr lang="en-US" altLang="ko-KR" dirty="0"/>
              <a:t>) </a:t>
            </a:r>
            <a:r>
              <a:rPr lang="ko-KR" altLang="en-US" dirty="0"/>
              <a:t>도 중요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너무 작으면 오래 헤매고</a:t>
            </a:r>
            <a:r>
              <a:rPr lang="en-US" altLang="ko-KR" dirty="0"/>
              <a:t>,</a:t>
            </a:r>
            <a:r>
              <a:rPr lang="ko-KR" altLang="en-US" dirty="0"/>
              <a:t> 너무 크면 오버슈팅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2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en-US" altLang="ko-KR" dirty="0"/>
              <a:t>sigmoid</a:t>
            </a:r>
            <a:r>
              <a:rPr lang="ko-KR" altLang="en-US" dirty="0"/>
              <a:t>를 통과해서 나온 값이기 때문에 </a:t>
            </a:r>
            <a:r>
              <a:rPr lang="en-US" altLang="ko-KR" dirty="0"/>
              <a:t>0~1 </a:t>
            </a:r>
            <a:r>
              <a:rPr lang="ko-KR" altLang="en-US" dirty="0"/>
              <a:t>사이의 값</a:t>
            </a:r>
            <a:r>
              <a:rPr lang="en-US" altLang="ko-KR" dirty="0"/>
              <a:t>. </a:t>
            </a:r>
            <a:r>
              <a:rPr lang="ko-KR" altLang="en-US" dirty="0"/>
              <a:t>따라서 이 값들이 체인 룰에 따라 계속 곱해져 나가면서 아주 </a:t>
            </a:r>
            <a:r>
              <a:rPr lang="ko-KR" altLang="en-US" dirty="0" err="1"/>
              <a:t>작아짐</a:t>
            </a:r>
            <a:r>
              <a:rPr lang="en-US" altLang="ko-KR" dirty="0"/>
              <a:t>. 2,3</a:t>
            </a:r>
            <a:r>
              <a:rPr lang="ko-KR" altLang="en-US" dirty="0"/>
              <a:t>단 까지는 괜찮지만 </a:t>
            </a:r>
            <a:r>
              <a:rPr lang="en-US" altLang="ko-KR" dirty="0"/>
              <a:t>layer</a:t>
            </a:r>
            <a:r>
              <a:rPr lang="ko-KR" altLang="en-US" dirty="0"/>
              <a:t>가 깊어지면 최종 미분 값은 굉장히 </a:t>
            </a:r>
            <a:r>
              <a:rPr lang="en-US" altLang="ko-KR" dirty="0"/>
              <a:t>0</a:t>
            </a:r>
            <a:r>
              <a:rPr lang="ko-KR" altLang="en-US" dirty="0"/>
              <a:t>에 </a:t>
            </a:r>
            <a:r>
              <a:rPr lang="ko-KR" altLang="en-US" dirty="0" err="1"/>
              <a:t>가까워짐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96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Learning rate (</a:t>
            </a:r>
            <a:r>
              <a:rPr lang="ko-KR" altLang="en-US" dirty="0"/>
              <a:t>보폭 사이즈</a:t>
            </a:r>
            <a:r>
              <a:rPr lang="en-US" altLang="ko-KR" dirty="0"/>
              <a:t>) </a:t>
            </a:r>
            <a:r>
              <a:rPr lang="ko-KR" altLang="en-US" dirty="0"/>
              <a:t>도 중요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너무 작으면 오래 헤매고</a:t>
            </a:r>
            <a:r>
              <a:rPr lang="en-US" altLang="ko-KR" dirty="0"/>
              <a:t>,</a:t>
            </a:r>
            <a:r>
              <a:rPr lang="ko-KR" altLang="en-US" dirty="0"/>
              <a:t> 너무 크면 오버슈팅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442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Overfitting </a:t>
            </a:r>
            <a:r>
              <a:rPr lang="ko-KR" altLang="en-US" dirty="0"/>
              <a:t>문제를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56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모의고사는 잘 푸는데 실제 문제는 </a:t>
            </a:r>
            <a:r>
              <a:rPr lang="ko-KR" altLang="en-US" dirty="0" err="1"/>
              <a:t>못품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26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58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L2 regularization term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23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몇 개 노드를 빼고 학습 시키자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4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36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전문가를 훈련할 때 몇 명을 랜덤하게 쉬게 </a:t>
            </a:r>
            <a:r>
              <a:rPr lang="ko-KR" altLang="en-US" dirty="0" err="1"/>
              <a:t>만듬</a:t>
            </a:r>
            <a:r>
              <a:rPr lang="en-US" altLang="ko-KR" dirty="0"/>
              <a:t>. </a:t>
            </a:r>
            <a:r>
              <a:rPr lang="ko-KR" altLang="en-US" dirty="0"/>
              <a:t>유연성을 높이는 작업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마지막에 총 동원해서 맞추게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91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에서는 </a:t>
            </a:r>
            <a:r>
              <a:rPr lang="en-US" altLang="ko-KR" dirty="0"/>
              <a:t>dropout layer</a:t>
            </a:r>
            <a:r>
              <a:rPr lang="ko-KR" altLang="en-US" dirty="0"/>
              <a:t>를 이용하면 됨</a:t>
            </a:r>
            <a:r>
              <a:rPr lang="en-US" altLang="ko-KR" dirty="0"/>
              <a:t>. </a:t>
            </a:r>
            <a:r>
              <a:rPr lang="ko-KR" altLang="en-US" dirty="0"/>
              <a:t>학습 할 때는 </a:t>
            </a:r>
            <a:r>
              <a:rPr lang="en-US" altLang="ko-KR" dirty="0"/>
              <a:t>0.7</a:t>
            </a:r>
            <a:r>
              <a:rPr lang="ko-KR" altLang="en-US" dirty="0"/>
              <a:t>로 주되</a:t>
            </a:r>
            <a:r>
              <a:rPr lang="en-US" altLang="ko-KR" dirty="0"/>
              <a:t>, </a:t>
            </a:r>
            <a:r>
              <a:rPr lang="ko-KR" altLang="en-US" dirty="0"/>
              <a:t>실전에서는 </a:t>
            </a:r>
            <a:r>
              <a:rPr lang="en-US" altLang="ko-KR" dirty="0"/>
              <a:t>1</a:t>
            </a:r>
            <a:r>
              <a:rPr lang="ko-KR" altLang="en-US" dirty="0"/>
              <a:t>을 줘야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35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에서는 </a:t>
            </a:r>
            <a:r>
              <a:rPr lang="en-US" altLang="ko-KR" dirty="0"/>
              <a:t>dropout layer</a:t>
            </a:r>
            <a:r>
              <a:rPr lang="ko-KR" altLang="en-US" dirty="0"/>
              <a:t>를 이용하면 됨</a:t>
            </a:r>
            <a:r>
              <a:rPr lang="en-US" altLang="ko-KR" dirty="0"/>
              <a:t>. </a:t>
            </a:r>
            <a:r>
              <a:rPr lang="ko-KR" altLang="en-US" dirty="0"/>
              <a:t>학습 할 때는 </a:t>
            </a:r>
            <a:r>
              <a:rPr lang="en-US" altLang="ko-KR" dirty="0"/>
              <a:t>0.7</a:t>
            </a:r>
            <a:r>
              <a:rPr lang="ko-KR" altLang="en-US" dirty="0"/>
              <a:t>로 주되</a:t>
            </a:r>
            <a:r>
              <a:rPr lang="en-US" altLang="ko-KR" dirty="0"/>
              <a:t>, </a:t>
            </a:r>
            <a:r>
              <a:rPr lang="ko-KR" altLang="en-US" dirty="0"/>
              <a:t>실전에서는 </a:t>
            </a:r>
            <a:r>
              <a:rPr lang="en-US" altLang="ko-KR" dirty="0"/>
              <a:t>1</a:t>
            </a:r>
            <a:r>
              <a:rPr lang="ko-KR" altLang="en-US" dirty="0"/>
              <a:t>을 줘야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5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끝 부분은 영향을 많이 끼치지 않음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 겨울에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724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독립적으로 </a:t>
            </a:r>
            <a:r>
              <a:rPr lang="en-US" altLang="ko-KR" dirty="0"/>
              <a:t>NN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r>
              <a:rPr lang="en-US" altLang="ko-KR" dirty="0"/>
              <a:t>. Training set</a:t>
            </a:r>
            <a:r>
              <a:rPr lang="ko-KR" altLang="en-US" dirty="0"/>
              <a:t>을 다르게 줄 수도 있고 같게 </a:t>
            </a:r>
            <a:r>
              <a:rPr lang="ko-KR" altLang="en-US" dirty="0" err="1"/>
              <a:t>줄수도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/>
              <a:t>여러 </a:t>
            </a:r>
            <a:r>
              <a:rPr lang="en-US" altLang="ko-KR" dirty="0"/>
              <a:t>NN</a:t>
            </a:r>
            <a:r>
              <a:rPr lang="ko-KR" altLang="en-US" dirty="0"/>
              <a:t>을 따로 학습 시킨 후 </a:t>
            </a:r>
            <a:r>
              <a:rPr lang="en-US" altLang="ko-KR" dirty="0"/>
              <a:t>Combine </a:t>
            </a:r>
            <a:r>
              <a:rPr lang="ko-KR" altLang="en-US" dirty="0"/>
              <a:t>시킴</a:t>
            </a:r>
            <a:r>
              <a:rPr lang="en-US" altLang="ko-KR" dirty="0"/>
              <a:t>. </a:t>
            </a:r>
            <a:r>
              <a:rPr lang="ko-KR" altLang="en-US" dirty="0"/>
              <a:t>초기값이 다르기 때문에 다르게 학습 됨</a:t>
            </a:r>
            <a:endParaRPr lang="en-US" altLang="ko-KR" dirty="0"/>
          </a:p>
          <a:p>
            <a:r>
              <a:rPr lang="ko-KR" altLang="en-US" dirty="0" err="1"/>
              <a:t>여러명의</a:t>
            </a:r>
            <a:r>
              <a:rPr lang="ko-KR" altLang="en-US" dirty="0"/>
              <a:t> 전문가에서 물어보는 꼴</a:t>
            </a:r>
            <a:endParaRPr lang="en-US" altLang="ko-KR" dirty="0"/>
          </a:p>
          <a:p>
            <a:r>
              <a:rPr lang="en-US" altLang="ko-KR" dirty="0"/>
              <a:t>2~4%</a:t>
            </a:r>
            <a:r>
              <a:rPr lang="ko-KR" altLang="en-US" dirty="0"/>
              <a:t>까지 성능이 향상이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76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출력을 두 단 앞으로 추가 </a:t>
            </a:r>
            <a:r>
              <a:rPr lang="ko-KR" altLang="en-US" dirty="0" err="1"/>
              <a:t>시켜줌</a:t>
            </a:r>
            <a:r>
              <a:rPr lang="en-US" altLang="ko-KR" dirty="0"/>
              <a:t>. </a:t>
            </a:r>
            <a:r>
              <a:rPr lang="ko-KR" altLang="en-US" dirty="0" err="1"/>
              <a:t>이런식으로</a:t>
            </a:r>
            <a:r>
              <a:rPr lang="ko-KR" altLang="en-US" dirty="0"/>
              <a:t> 구성을 할 수도 있음</a:t>
            </a:r>
            <a:endParaRPr lang="en-US" altLang="ko-KR" dirty="0"/>
          </a:p>
          <a:p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He</a:t>
            </a:r>
            <a:r>
              <a:rPr lang="ko-KR" altLang="en-US" dirty="0"/>
              <a:t>가 </a:t>
            </a:r>
            <a:r>
              <a:rPr lang="en-US" altLang="ko-KR" dirty="0"/>
              <a:t>3% </a:t>
            </a:r>
            <a:r>
              <a:rPr lang="ko-KR" altLang="en-US" dirty="0"/>
              <a:t>이하로 내린 </a:t>
            </a:r>
            <a:r>
              <a:rPr lang="en-US" altLang="ko-KR" dirty="0" err="1"/>
              <a:t>LesNet</a:t>
            </a:r>
            <a:r>
              <a:rPr lang="en-US" altLang="ko-KR" dirty="0"/>
              <a:t> </a:t>
            </a:r>
            <a:r>
              <a:rPr lang="ko-KR" altLang="en-US" dirty="0"/>
              <a:t>구조임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91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Split </a:t>
            </a:r>
            <a:r>
              <a:rPr lang="ko-KR" altLang="en-US" dirty="0" err="1"/>
              <a:t>할수도</a:t>
            </a:r>
            <a:r>
              <a:rPr lang="ko-KR" altLang="en-US" dirty="0"/>
              <a:t> 있고</a:t>
            </a:r>
            <a:r>
              <a:rPr lang="en-US" altLang="ko-KR" dirty="0"/>
              <a:t>, merge </a:t>
            </a:r>
            <a:r>
              <a:rPr lang="ko-KR" altLang="en-US" dirty="0" err="1"/>
              <a:t>할수도</a:t>
            </a:r>
            <a:r>
              <a:rPr lang="ko-KR" altLang="en-US" dirty="0"/>
              <a:t> 있음</a:t>
            </a:r>
            <a:r>
              <a:rPr lang="en-US" altLang="ko-KR" dirty="0"/>
              <a:t>. </a:t>
            </a:r>
            <a:r>
              <a:rPr lang="ko-KR" altLang="en-US" dirty="0"/>
              <a:t>원하는 형태로 </a:t>
            </a:r>
            <a:r>
              <a:rPr lang="en-US" altLang="ko-KR" dirty="0"/>
              <a:t>NN</a:t>
            </a:r>
            <a:r>
              <a:rPr lang="ko-KR" altLang="en-US" dirty="0"/>
              <a:t>을 구성할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751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앞으로만 </a:t>
            </a:r>
            <a:r>
              <a:rPr lang="ko-KR" altLang="en-US" dirty="0" err="1"/>
              <a:t>나가지말고</a:t>
            </a:r>
            <a:r>
              <a:rPr lang="ko-KR" altLang="en-US" dirty="0"/>
              <a:t> 옆으로 나가보자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1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형태 뭐든지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5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50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Activation </a:t>
            </a:r>
            <a:r>
              <a:rPr lang="ko-KR" altLang="en-US" dirty="0"/>
              <a:t>함수로 </a:t>
            </a:r>
            <a:r>
              <a:rPr lang="en-US" altLang="ko-KR" dirty="0"/>
              <a:t>sigmoid</a:t>
            </a:r>
            <a:r>
              <a:rPr lang="ko-KR" altLang="en-US" dirty="0"/>
              <a:t>를 쓴 것부터 문제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보다 작은 수를 </a:t>
            </a:r>
            <a:r>
              <a:rPr lang="en-US" altLang="ko-KR" dirty="0"/>
              <a:t>BP</a:t>
            </a:r>
            <a:r>
              <a:rPr lang="ko-KR" altLang="en-US" dirty="0"/>
              <a:t>를 하면서 뒤로 계속 곱해가니</a:t>
            </a:r>
            <a:r>
              <a:rPr lang="en-US" altLang="ko-KR" dirty="0"/>
              <a:t>, </a:t>
            </a:r>
            <a:r>
              <a:rPr lang="ko-KR" altLang="en-US" dirty="0"/>
              <a:t>끝부분은 사라질 수 밖에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3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뒤로 갈수록 </a:t>
            </a:r>
            <a:r>
              <a:rPr lang="ko-KR" altLang="en-US" dirty="0" err="1"/>
              <a:t>사그라드는</a:t>
            </a:r>
            <a:r>
              <a:rPr lang="ko-KR" altLang="en-US" dirty="0"/>
              <a:t> </a:t>
            </a:r>
            <a:r>
              <a:rPr lang="en-US" altLang="ko-KR" dirty="0"/>
              <a:t>sigmoid </a:t>
            </a:r>
            <a:r>
              <a:rPr lang="ko-KR" altLang="en-US" dirty="0"/>
              <a:t>대신에 죽지않는 </a:t>
            </a:r>
            <a:r>
              <a:rPr lang="en-US" altLang="ko-KR" dirty="0" err="1"/>
              <a:t>ReLU</a:t>
            </a:r>
            <a:r>
              <a:rPr lang="ko-KR" altLang="en-US" dirty="0"/>
              <a:t>를 쓰자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이녀석은</a:t>
            </a:r>
            <a:r>
              <a:rPr lang="ko-KR" altLang="en-US" dirty="0"/>
              <a:t> 양의 구간에서 전부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1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대신에 </a:t>
            </a:r>
            <a:r>
              <a:rPr lang="en-US" altLang="ko-KR" dirty="0" err="1"/>
              <a:t>relu</a:t>
            </a:r>
            <a:r>
              <a:rPr lang="ko-KR" altLang="en-US" dirty="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08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마지막단의 출력은 </a:t>
            </a:r>
            <a:r>
              <a:rPr lang="en-US" altLang="ko-KR" dirty="0"/>
              <a:t>0,1 </a:t>
            </a:r>
            <a:r>
              <a:rPr lang="ko-KR" altLang="en-US" dirty="0"/>
              <a:t>사이여야 하므로 마지막은 </a:t>
            </a:r>
            <a:r>
              <a:rPr lang="en-US" altLang="ko-KR" dirty="0"/>
              <a:t>sigmoid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9DBE-9ADC-4B14-A044-B23AFD53381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60192" y="2562860"/>
            <a:ext cx="5573014" cy="1290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7736" y="1327912"/>
            <a:ext cx="3217926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119" y="2976372"/>
            <a:ext cx="9973945" cy="2685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ykurenkov.com/writing/a-brief-history-of-neural-nets-and-deep-learning-part-4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dreykurenkov.com/writing/a-brief-history-of-neural-nets-and-deep-learning-part-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3640581/how-to-do-xavier-initialization-on-tensorflo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dreykurenkov.com/writing/a-brief-history-of-neural-nets-and-deep-learning-part-4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dreykurenkov.com/writing/a-brief-history-of-neural-nets-and-deep-learning-part-4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24d.stanford.edu/syllabus.htm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lideshare.net/sasasiapacific/ipb-improving-the-models-predictive-power-with-ensemble-approach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560192" y="2562860"/>
            <a:ext cx="5573014" cy="32133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ts val="6215"/>
              </a:lnSpc>
              <a:spcBef>
                <a:spcPts val="90"/>
              </a:spcBef>
            </a:pPr>
            <a:r>
              <a:rPr spc="-185" dirty="0"/>
              <a:t>Lecture</a:t>
            </a:r>
            <a:endParaRPr spc="-240" dirty="0"/>
          </a:p>
          <a:p>
            <a:pPr marL="12700" algn="ctr">
              <a:lnSpc>
                <a:spcPts val="3754"/>
              </a:lnSpc>
            </a:pPr>
            <a:br>
              <a:rPr lang="en-US" altLang="ko-KR" sz="3150" spc="-204" dirty="0"/>
            </a:br>
            <a:r>
              <a:rPr sz="3150" spc="-204" dirty="0" err="1"/>
              <a:t>ReLU</a:t>
            </a:r>
            <a:r>
              <a:rPr sz="3150" spc="-204" dirty="0"/>
              <a:t>: </a:t>
            </a:r>
            <a:r>
              <a:rPr sz="3150" spc="-40" dirty="0"/>
              <a:t>Better</a:t>
            </a:r>
            <a:r>
              <a:rPr sz="3150" spc="-140" dirty="0"/>
              <a:t> </a:t>
            </a:r>
            <a:r>
              <a:rPr sz="3150" spc="-80" dirty="0"/>
              <a:t>non-linearity</a:t>
            </a:r>
            <a:r>
              <a:rPr lang="en-US" altLang="ko-KR" sz="3150" spc="-80" dirty="0"/>
              <a:t> , </a:t>
            </a:r>
            <a:br>
              <a:rPr lang="en-US" altLang="ko-KR" sz="3150" spc="-80" dirty="0"/>
            </a:br>
            <a:r>
              <a:rPr lang="en-US" altLang="ko-KR" sz="3150" spc="-100" dirty="0"/>
              <a:t>Initialize </a:t>
            </a:r>
            <a:r>
              <a:rPr lang="en-US" altLang="ko-KR" sz="3150" spc="-150" dirty="0"/>
              <a:t>weights </a:t>
            </a:r>
            <a:r>
              <a:rPr lang="en-US" altLang="ko-KR" sz="3150" spc="-90" dirty="0"/>
              <a:t>in </a:t>
            </a:r>
            <a:r>
              <a:rPr lang="en-US" altLang="ko-KR" sz="3150" spc="-400" dirty="0"/>
              <a:t>a  </a:t>
            </a:r>
            <a:r>
              <a:rPr lang="en-US" altLang="ko-KR" sz="3150" spc="-100" dirty="0"/>
              <a:t>smart</a:t>
            </a:r>
            <a:r>
              <a:rPr lang="en-US" altLang="ko-KR" sz="3150" spc="190" dirty="0"/>
              <a:t> </a:t>
            </a:r>
            <a:r>
              <a:rPr lang="en-US" altLang="ko-KR" sz="3150" spc="-240" dirty="0"/>
              <a:t>way,</a:t>
            </a:r>
            <a:br>
              <a:rPr lang="en-US" altLang="ko-KR" sz="3150" spc="-240" dirty="0"/>
            </a:br>
            <a:r>
              <a:rPr lang="en-US" altLang="ko-KR" sz="3150" spc="195" dirty="0"/>
              <a:t>NN </a:t>
            </a:r>
            <a:r>
              <a:rPr lang="en-US" altLang="ko-KR" sz="3150" spc="-30" dirty="0"/>
              <a:t>dropout </a:t>
            </a:r>
            <a:r>
              <a:rPr lang="en-US" altLang="ko-KR" sz="3150" spc="-235" dirty="0"/>
              <a:t>and </a:t>
            </a:r>
            <a:r>
              <a:rPr lang="en-US" altLang="ko-KR" sz="3150" spc="-114" dirty="0"/>
              <a:t>model</a:t>
            </a:r>
            <a:r>
              <a:rPr lang="en-US" altLang="ko-KR" sz="3150" spc="-605" dirty="0"/>
              <a:t>  </a:t>
            </a:r>
            <a:r>
              <a:rPr lang="en-US" altLang="ko-KR" sz="3150" spc="-200" dirty="0"/>
              <a:t>ensemble,</a:t>
            </a:r>
            <a:br>
              <a:rPr lang="en-US" altLang="ko-KR" sz="3150" spc="-200" dirty="0"/>
            </a:br>
            <a:r>
              <a:rPr lang="en-US" altLang="ko-KR" sz="3150" spc="195" dirty="0"/>
              <a:t>NN </a:t>
            </a:r>
            <a:r>
              <a:rPr lang="en-US" altLang="ko-KR" sz="3150" spc="-170" dirty="0"/>
              <a:t>LEGO</a:t>
            </a:r>
            <a:r>
              <a:rPr lang="en-US" altLang="ko-KR" sz="3150" spc="-215" dirty="0"/>
              <a:t> </a:t>
            </a:r>
            <a:r>
              <a:rPr lang="en-US" altLang="ko-KR" sz="3150" spc="-305" dirty="0"/>
              <a:t>Play</a:t>
            </a:r>
            <a:endParaRPr sz="3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0459" y="1216151"/>
            <a:ext cx="2607945" cy="17913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065" marR="5080" algn="ctr">
              <a:lnSpc>
                <a:spcPts val="4580"/>
              </a:lnSpc>
              <a:spcBef>
                <a:spcPts val="395"/>
              </a:spcBef>
            </a:pPr>
            <a:r>
              <a:rPr sz="3950" spc="-620" dirty="0">
                <a:latin typeface="Arial"/>
                <a:cs typeface="Arial"/>
              </a:rPr>
              <a:t>T</a:t>
            </a:r>
            <a:r>
              <a:rPr sz="3950" spc="-335" dirty="0">
                <a:latin typeface="Arial"/>
                <a:cs typeface="Arial"/>
              </a:rPr>
              <a:t>en</a:t>
            </a:r>
            <a:r>
              <a:rPr sz="3950" spc="-310" dirty="0">
                <a:latin typeface="Arial"/>
                <a:cs typeface="Arial"/>
              </a:rPr>
              <a:t>s</a:t>
            </a:r>
            <a:r>
              <a:rPr sz="3950" spc="-15" dirty="0">
                <a:latin typeface="Arial"/>
                <a:cs typeface="Arial"/>
              </a:rPr>
              <a:t>o</a:t>
            </a:r>
            <a:r>
              <a:rPr sz="3950" spc="5" dirty="0">
                <a:latin typeface="Arial"/>
                <a:cs typeface="Arial"/>
              </a:rPr>
              <a:t>rb</a:t>
            </a:r>
            <a:r>
              <a:rPr sz="3950" dirty="0">
                <a:latin typeface="Arial"/>
                <a:cs typeface="Arial"/>
              </a:rPr>
              <a:t>o</a:t>
            </a:r>
            <a:r>
              <a:rPr sz="3950" spc="-509" dirty="0">
                <a:latin typeface="Arial"/>
                <a:cs typeface="Arial"/>
              </a:rPr>
              <a:t>a</a:t>
            </a:r>
            <a:r>
              <a:rPr sz="3950" spc="190" dirty="0">
                <a:latin typeface="Arial"/>
                <a:cs typeface="Arial"/>
              </a:rPr>
              <a:t>r</a:t>
            </a:r>
            <a:r>
              <a:rPr sz="3950" spc="-120" dirty="0">
                <a:latin typeface="Arial"/>
                <a:cs typeface="Arial"/>
              </a:rPr>
              <a:t>d  </a:t>
            </a:r>
            <a:r>
              <a:rPr sz="3950" spc="-75" dirty="0">
                <a:latin typeface="Arial"/>
                <a:cs typeface="Arial"/>
              </a:rPr>
              <a:t>Cost </a:t>
            </a:r>
            <a:r>
              <a:rPr sz="3950" spc="-160" dirty="0">
                <a:latin typeface="Arial"/>
                <a:cs typeface="Arial"/>
              </a:rPr>
              <a:t>&amp;  </a:t>
            </a:r>
            <a:r>
              <a:rPr sz="3950" spc="-180" dirty="0">
                <a:latin typeface="Arial"/>
                <a:cs typeface="Arial"/>
              </a:rPr>
              <a:t>Accuracy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557" y="3927816"/>
            <a:ext cx="7015364" cy="2689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408" y="1035882"/>
            <a:ext cx="6592529" cy="2533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8095" y="713232"/>
            <a:ext cx="712470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40" dirty="0"/>
              <a:t>cost</a:t>
            </a:r>
            <a:endParaRPr sz="2850"/>
          </a:p>
        </p:txBody>
      </p:sp>
      <p:sp>
        <p:nvSpPr>
          <p:cNvPr id="6" name="object 6"/>
          <p:cNvSpPr txBox="1"/>
          <p:nvPr/>
        </p:nvSpPr>
        <p:spPr>
          <a:xfrm>
            <a:off x="734568" y="3535171"/>
            <a:ext cx="1539875" cy="461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50" spc="60" dirty="0">
                <a:latin typeface="Arial"/>
                <a:cs typeface="Arial"/>
              </a:rPr>
              <a:t>accuracy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6950" y="6142314"/>
            <a:ext cx="389255" cy="299085"/>
          </a:xfrm>
          <a:custGeom>
            <a:avLst/>
            <a:gdLst/>
            <a:ahLst/>
            <a:cxnLst/>
            <a:rect l="l" t="t" r="r" b="b"/>
            <a:pathLst>
              <a:path w="389255" h="299085">
                <a:moveTo>
                  <a:pt x="105259" y="17504"/>
                </a:moveTo>
                <a:lnTo>
                  <a:pt x="97506" y="11178"/>
                </a:lnTo>
                <a:lnTo>
                  <a:pt x="93210" y="8761"/>
                </a:lnTo>
                <a:lnTo>
                  <a:pt x="91667" y="7894"/>
                </a:lnTo>
                <a:lnTo>
                  <a:pt x="89565" y="8014"/>
                </a:lnTo>
                <a:lnTo>
                  <a:pt x="87742" y="7648"/>
                </a:lnTo>
                <a:lnTo>
                  <a:pt x="85920" y="7283"/>
                </a:lnTo>
                <a:lnTo>
                  <a:pt x="84106" y="6870"/>
                </a:lnTo>
                <a:lnTo>
                  <a:pt x="82274" y="6568"/>
                </a:lnTo>
                <a:lnTo>
                  <a:pt x="79740" y="6150"/>
                </a:lnTo>
                <a:lnTo>
                  <a:pt x="77201" y="5681"/>
                </a:lnTo>
                <a:lnTo>
                  <a:pt x="74645" y="5487"/>
                </a:lnTo>
                <a:lnTo>
                  <a:pt x="72464" y="5322"/>
                </a:lnTo>
                <a:lnTo>
                  <a:pt x="70258" y="5487"/>
                </a:lnTo>
                <a:lnTo>
                  <a:pt x="55316" y="5487"/>
                </a:lnTo>
                <a:lnTo>
                  <a:pt x="53324" y="4945"/>
                </a:lnTo>
                <a:lnTo>
                  <a:pt x="51693" y="5487"/>
                </a:lnTo>
                <a:lnTo>
                  <a:pt x="48958" y="6397"/>
                </a:lnTo>
                <a:lnTo>
                  <a:pt x="46121" y="7893"/>
                </a:lnTo>
                <a:lnTo>
                  <a:pt x="44031" y="9842"/>
                </a:lnTo>
                <a:lnTo>
                  <a:pt x="40653" y="12990"/>
                </a:lnTo>
                <a:lnTo>
                  <a:pt x="38165" y="17103"/>
                </a:lnTo>
                <a:lnTo>
                  <a:pt x="35289" y="20778"/>
                </a:lnTo>
                <a:lnTo>
                  <a:pt x="31605" y="25485"/>
                </a:lnTo>
                <a:lnTo>
                  <a:pt x="27659" y="30026"/>
                </a:lnTo>
                <a:lnTo>
                  <a:pt x="24353" y="34988"/>
                </a:lnTo>
                <a:lnTo>
                  <a:pt x="21100" y="39870"/>
                </a:lnTo>
                <a:lnTo>
                  <a:pt x="18091" y="45001"/>
                </a:lnTo>
                <a:lnTo>
                  <a:pt x="15611" y="50311"/>
                </a:lnTo>
                <a:lnTo>
                  <a:pt x="12983" y="55937"/>
                </a:lnTo>
                <a:lnTo>
                  <a:pt x="4675" y="85280"/>
                </a:lnTo>
                <a:lnTo>
                  <a:pt x="3562" y="91410"/>
                </a:lnTo>
                <a:lnTo>
                  <a:pt x="1225" y="131191"/>
                </a:lnTo>
                <a:lnTo>
                  <a:pt x="1401" y="137755"/>
                </a:lnTo>
                <a:lnTo>
                  <a:pt x="1401" y="144314"/>
                </a:lnTo>
                <a:lnTo>
                  <a:pt x="1401" y="151605"/>
                </a:lnTo>
                <a:lnTo>
                  <a:pt x="1401" y="158895"/>
                </a:lnTo>
                <a:lnTo>
                  <a:pt x="1401" y="166186"/>
                </a:lnTo>
                <a:lnTo>
                  <a:pt x="1401" y="173477"/>
                </a:lnTo>
                <a:lnTo>
                  <a:pt x="0" y="181047"/>
                </a:lnTo>
                <a:lnTo>
                  <a:pt x="1401" y="188057"/>
                </a:lnTo>
                <a:lnTo>
                  <a:pt x="2914" y="195628"/>
                </a:lnTo>
                <a:lnTo>
                  <a:pt x="6716" y="202888"/>
                </a:lnTo>
                <a:lnTo>
                  <a:pt x="10143" y="209929"/>
                </a:lnTo>
                <a:lnTo>
                  <a:pt x="13276" y="216367"/>
                </a:lnTo>
                <a:lnTo>
                  <a:pt x="16984" y="222619"/>
                </a:lnTo>
                <a:lnTo>
                  <a:pt x="21079" y="228494"/>
                </a:lnTo>
                <a:lnTo>
                  <a:pt x="25366" y="234646"/>
                </a:lnTo>
                <a:lnTo>
                  <a:pt x="29926" y="240819"/>
                </a:lnTo>
                <a:lnTo>
                  <a:pt x="35289" y="246011"/>
                </a:lnTo>
                <a:lnTo>
                  <a:pt x="40851" y="251395"/>
                </a:lnTo>
                <a:lnTo>
                  <a:pt x="47407" y="255868"/>
                </a:lnTo>
                <a:lnTo>
                  <a:pt x="82401" y="276403"/>
                </a:lnTo>
                <a:lnTo>
                  <a:pt x="118791" y="289100"/>
                </a:lnTo>
                <a:lnTo>
                  <a:pt x="161772" y="297593"/>
                </a:lnTo>
                <a:lnTo>
                  <a:pt x="180382" y="298856"/>
                </a:lnTo>
                <a:lnTo>
                  <a:pt x="189954" y="298812"/>
                </a:lnTo>
                <a:lnTo>
                  <a:pt x="199539" y="298595"/>
                </a:lnTo>
                <a:lnTo>
                  <a:pt x="209117" y="298464"/>
                </a:lnTo>
                <a:lnTo>
                  <a:pt x="219243" y="298642"/>
                </a:lnTo>
                <a:lnTo>
                  <a:pt x="229380" y="298937"/>
                </a:lnTo>
                <a:lnTo>
                  <a:pt x="239494" y="298996"/>
                </a:lnTo>
                <a:lnTo>
                  <a:pt x="280115" y="293544"/>
                </a:lnTo>
                <a:lnTo>
                  <a:pt x="323911" y="275512"/>
                </a:lnTo>
                <a:lnTo>
                  <a:pt x="357760" y="253381"/>
                </a:lnTo>
                <a:lnTo>
                  <a:pt x="380751" y="227414"/>
                </a:lnTo>
                <a:lnTo>
                  <a:pt x="383280" y="222695"/>
                </a:lnTo>
                <a:lnTo>
                  <a:pt x="385092" y="217369"/>
                </a:lnTo>
                <a:lnTo>
                  <a:pt x="386219" y="212123"/>
                </a:lnTo>
                <a:lnTo>
                  <a:pt x="387286" y="207165"/>
                </a:lnTo>
                <a:lnTo>
                  <a:pt x="387165" y="201915"/>
                </a:lnTo>
                <a:lnTo>
                  <a:pt x="387333" y="196800"/>
                </a:lnTo>
                <a:lnTo>
                  <a:pt x="387536" y="190607"/>
                </a:lnTo>
                <a:lnTo>
                  <a:pt x="387333" y="184402"/>
                </a:lnTo>
                <a:lnTo>
                  <a:pt x="387333" y="178202"/>
                </a:lnTo>
                <a:lnTo>
                  <a:pt x="387333" y="171643"/>
                </a:lnTo>
                <a:lnTo>
                  <a:pt x="388772" y="164751"/>
                </a:lnTo>
                <a:lnTo>
                  <a:pt x="387333" y="158524"/>
                </a:lnTo>
                <a:lnTo>
                  <a:pt x="385487" y="150541"/>
                </a:lnTo>
                <a:lnTo>
                  <a:pt x="364628" y="117364"/>
                </a:lnTo>
                <a:lnTo>
                  <a:pt x="359993" y="111539"/>
                </a:lnTo>
                <a:lnTo>
                  <a:pt x="355035" y="105307"/>
                </a:lnTo>
                <a:lnTo>
                  <a:pt x="325975" y="76028"/>
                </a:lnTo>
                <a:lnTo>
                  <a:pt x="289044" y="51482"/>
                </a:lnTo>
                <a:lnTo>
                  <a:pt x="281281" y="47005"/>
                </a:lnTo>
                <a:lnTo>
                  <a:pt x="273976" y="42767"/>
                </a:lnTo>
                <a:lnTo>
                  <a:pt x="238191" y="24368"/>
                </a:lnTo>
                <a:lnTo>
                  <a:pt x="201455" y="9842"/>
                </a:lnTo>
                <a:lnTo>
                  <a:pt x="194950" y="7509"/>
                </a:lnTo>
                <a:lnTo>
                  <a:pt x="188456" y="5016"/>
                </a:lnTo>
                <a:lnTo>
                  <a:pt x="181777" y="3294"/>
                </a:lnTo>
                <a:lnTo>
                  <a:pt x="177159" y="2102"/>
                </a:lnTo>
                <a:lnTo>
                  <a:pt x="172301" y="1846"/>
                </a:lnTo>
                <a:lnTo>
                  <a:pt x="167567" y="1100"/>
                </a:lnTo>
                <a:lnTo>
                  <a:pt x="165382" y="755"/>
                </a:lnTo>
                <a:lnTo>
                  <a:pt x="163202" y="379"/>
                </a:lnTo>
                <a:lnTo>
                  <a:pt x="161019" y="19"/>
                </a:lnTo>
                <a:lnTo>
                  <a:pt x="161379" y="19"/>
                </a:lnTo>
                <a:lnTo>
                  <a:pt x="161740" y="0"/>
                </a:lnTo>
                <a:lnTo>
                  <a:pt x="162099" y="19"/>
                </a:lnTo>
                <a:lnTo>
                  <a:pt x="168300" y="360"/>
                </a:lnTo>
                <a:lnTo>
                  <a:pt x="174505" y="648"/>
                </a:lnTo>
                <a:lnTo>
                  <a:pt x="180697" y="1100"/>
                </a:lnTo>
                <a:lnTo>
                  <a:pt x="188486" y="1712"/>
                </a:lnTo>
                <a:lnTo>
                  <a:pt x="197091" y="2436"/>
                </a:lnTo>
                <a:lnTo>
                  <a:pt x="204056" y="3041"/>
                </a:lnTo>
                <a:lnTo>
                  <a:pt x="206923" y="329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1503" y="1327912"/>
            <a:ext cx="3402329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00" dirty="0"/>
              <a:t>B</a:t>
            </a:r>
            <a:r>
              <a:rPr spc="-420" dirty="0"/>
              <a:t>a</a:t>
            </a:r>
            <a:r>
              <a:rPr spc="-80" dirty="0"/>
              <a:t>ckp</a:t>
            </a:r>
            <a:r>
              <a:rPr spc="-150" dirty="0"/>
              <a:t>r</a:t>
            </a:r>
            <a:r>
              <a:rPr spc="-15" dirty="0"/>
              <a:t>o</a:t>
            </a:r>
            <a:r>
              <a:rPr spc="-365" dirty="0"/>
              <a:t>p</a:t>
            </a:r>
            <a:r>
              <a:rPr spc="-370" dirty="0"/>
              <a:t>a</a:t>
            </a:r>
            <a:r>
              <a:rPr spc="-509" dirty="0"/>
              <a:t>ga</a:t>
            </a:r>
            <a:r>
              <a:rPr spc="105" dirty="0"/>
              <a:t>ti</a:t>
            </a:r>
            <a:r>
              <a:rPr spc="-15" dirty="0"/>
              <a:t>o</a:t>
            </a:r>
            <a:r>
              <a:rPr spc="-220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372872" y="3329940"/>
            <a:ext cx="3246628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5144" y="3329940"/>
            <a:ext cx="3246069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8774" y="3329940"/>
            <a:ext cx="3245561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0018" y="3329940"/>
            <a:ext cx="3246589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6008" y="2920978"/>
            <a:ext cx="7346222" cy="236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4235" y="1327912"/>
            <a:ext cx="74326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85" dirty="0"/>
              <a:t>lec </a:t>
            </a:r>
            <a:r>
              <a:rPr spc="-175" dirty="0"/>
              <a:t>9-2: </a:t>
            </a:r>
            <a:r>
              <a:rPr spc="-204" dirty="0"/>
              <a:t>Backpropagation </a:t>
            </a:r>
            <a:r>
              <a:rPr spc="-210" dirty="0"/>
              <a:t>(chain</a:t>
            </a:r>
            <a:r>
              <a:rPr spc="110" dirty="0"/>
              <a:t> </a:t>
            </a:r>
            <a:r>
              <a:rPr spc="-65" dirty="0"/>
              <a:t>rule)</a:t>
            </a:r>
          </a:p>
        </p:txBody>
      </p:sp>
      <p:sp>
        <p:nvSpPr>
          <p:cNvPr id="3" name="object 3"/>
          <p:cNvSpPr/>
          <p:nvPr/>
        </p:nvSpPr>
        <p:spPr>
          <a:xfrm>
            <a:off x="2323751" y="2540957"/>
            <a:ext cx="8094350" cy="3430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03388" y="6463283"/>
            <a:ext cx="27178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5" dirty="0">
                <a:latin typeface="Arial"/>
                <a:cs typeface="Arial"/>
                <a:hlinkClick r:id="rId4"/>
              </a:rPr>
              <a:t>http://cs231n.stanford.edu/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F8DCA-F5D6-4C18-BE11-8185AFFEFAAE}"/>
              </a:ext>
            </a:extLst>
          </p:cNvPr>
          <p:cNvSpPr txBox="1"/>
          <p:nvPr/>
        </p:nvSpPr>
        <p:spPr>
          <a:xfrm>
            <a:off x="4432300" y="332105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=y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152" y="1327912"/>
            <a:ext cx="90379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95" dirty="0"/>
              <a:t>Vanishing </a:t>
            </a:r>
            <a:r>
              <a:rPr spc="-160" dirty="0"/>
              <a:t>gradient </a:t>
            </a:r>
            <a:r>
              <a:rPr spc="145" dirty="0"/>
              <a:t>(NN </a:t>
            </a:r>
            <a:r>
              <a:rPr spc="-65" dirty="0"/>
              <a:t>winter2:</a:t>
            </a:r>
            <a:r>
              <a:rPr spc="-869" dirty="0"/>
              <a:t> </a:t>
            </a:r>
            <a:r>
              <a:rPr spc="-185" dirty="0"/>
              <a:t>1986-2006)</a:t>
            </a:r>
          </a:p>
        </p:txBody>
      </p:sp>
      <p:sp>
        <p:nvSpPr>
          <p:cNvPr id="3" name="object 3"/>
          <p:cNvSpPr/>
          <p:nvPr/>
        </p:nvSpPr>
        <p:spPr>
          <a:xfrm>
            <a:off x="372872" y="3329940"/>
            <a:ext cx="3246628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5144" y="3329940"/>
            <a:ext cx="3246069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8774" y="3329940"/>
            <a:ext cx="3245561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0018" y="3329940"/>
            <a:ext cx="3246589" cy="161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872" y="3263556"/>
            <a:ext cx="2573020" cy="1941830"/>
          </a:xfrm>
          <a:custGeom>
            <a:avLst/>
            <a:gdLst/>
            <a:ahLst/>
            <a:cxnLst/>
            <a:rect l="l" t="t" r="r" b="b"/>
            <a:pathLst>
              <a:path w="2573020" h="1941829">
                <a:moveTo>
                  <a:pt x="0" y="0"/>
                </a:moveTo>
                <a:lnTo>
                  <a:pt x="2572832" y="0"/>
                </a:lnTo>
                <a:lnTo>
                  <a:pt x="2572832" y="1941753"/>
                </a:lnTo>
                <a:lnTo>
                  <a:pt x="0" y="194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33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651" y="3166643"/>
            <a:ext cx="4445635" cy="1941830"/>
          </a:xfrm>
          <a:custGeom>
            <a:avLst/>
            <a:gdLst/>
            <a:ahLst/>
            <a:cxnLst/>
            <a:rect l="l" t="t" r="r" b="b"/>
            <a:pathLst>
              <a:path w="4445634" h="1941829">
                <a:moveTo>
                  <a:pt x="0" y="0"/>
                </a:moveTo>
                <a:lnTo>
                  <a:pt x="4445304" y="0"/>
                </a:lnTo>
                <a:lnTo>
                  <a:pt x="4445304" y="1941753"/>
                </a:lnTo>
                <a:lnTo>
                  <a:pt x="0" y="194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8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23" y="1311147"/>
            <a:ext cx="103422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Geoffrey </a:t>
            </a:r>
            <a:r>
              <a:rPr spc="-125" dirty="0"/>
              <a:t>Hinton’s </a:t>
            </a:r>
            <a:r>
              <a:rPr spc="-220" dirty="0"/>
              <a:t>summary </a:t>
            </a:r>
            <a:r>
              <a:rPr spc="-60" dirty="0"/>
              <a:t>of </a:t>
            </a:r>
            <a:r>
              <a:rPr spc="-200" dirty="0"/>
              <a:t>findings </a:t>
            </a:r>
            <a:r>
              <a:rPr spc="-220" dirty="0"/>
              <a:t>up </a:t>
            </a:r>
            <a:r>
              <a:rPr spc="100" dirty="0"/>
              <a:t>to</a:t>
            </a:r>
            <a:r>
              <a:rPr spc="950" dirty="0"/>
              <a:t> </a:t>
            </a:r>
            <a:r>
              <a:rPr spc="-180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6550" y="3188716"/>
            <a:ext cx="7484745" cy="2082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solidFill>
                  <a:srgbClr val="A6AAA9"/>
                </a:solidFill>
                <a:latin typeface="Arial"/>
                <a:cs typeface="Arial"/>
              </a:rPr>
              <a:t>Our </a:t>
            </a:r>
            <a:r>
              <a:rPr sz="2450" spc="-135" dirty="0">
                <a:solidFill>
                  <a:srgbClr val="A6AAA9"/>
                </a:solidFill>
                <a:latin typeface="Arial"/>
                <a:cs typeface="Arial"/>
              </a:rPr>
              <a:t>labeled </a:t>
            </a:r>
            <a:r>
              <a:rPr sz="2450" spc="-150" dirty="0">
                <a:solidFill>
                  <a:srgbClr val="A6AAA9"/>
                </a:solidFill>
                <a:latin typeface="Arial"/>
                <a:cs typeface="Arial"/>
              </a:rPr>
              <a:t>datasets </a:t>
            </a: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were </a:t>
            </a:r>
            <a:r>
              <a:rPr sz="2450" spc="-140" dirty="0">
                <a:solidFill>
                  <a:srgbClr val="A6AAA9"/>
                </a:solidFill>
                <a:latin typeface="Arial"/>
                <a:cs typeface="Arial"/>
              </a:rPr>
              <a:t>thousands </a:t>
            </a:r>
            <a:r>
              <a:rPr sz="2450" spc="-35" dirty="0">
                <a:solidFill>
                  <a:srgbClr val="A6AAA9"/>
                </a:solidFill>
                <a:latin typeface="Arial"/>
                <a:cs typeface="Arial"/>
              </a:rPr>
              <a:t>of </a:t>
            </a:r>
            <a:r>
              <a:rPr sz="2450" spc="-95" dirty="0">
                <a:solidFill>
                  <a:srgbClr val="A6AAA9"/>
                </a:solidFill>
                <a:latin typeface="Arial"/>
                <a:cs typeface="Arial"/>
              </a:rPr>
              <a:t>times </a:t>
            </a:r>
            <a:r>
              <a:rPr sz="2450" spc="40" dirty="0">
                <a:solidFill>
                  <a:srgbClr val="A6AAA9"/>
                </a:solidFill>
                <a:latin typeface="Arial"/>
                <a:cs typeface="Arial"/>
              </a:rPr>
              <a:t>too</a:t>
            </a:r>
            <a:r>
              <a:rPr sz="2450" spc="5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150" dirty="0">
                <a:solidFill>
                  <a:srgbClr val="A6AAA9"/>
                </a:solidFill>
                <a:latin typeface="Arial"/>
                <a:cs typeface="Arial"/>
              </a:rPr>
              <a:t>small.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3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solidFill>
                  <a:srgbClr val="A6AAA9"/>
                </a:solidFill>
                <a:latin typeface="Arial"/>
                <a:cs typeface="Arial"/>
              </a:rPr>
              <a:t>Our </a:t>
            </a: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computers were </a:t>
            </a:r>
            <a:r>
              <a:rPr sz="2450" spc="-75" dirty="0">
                <a:solidFill>
                  <a:srgbClr val="A6AAA9"/>
                </a:solidFill>
                <a:latin typeface="Arial"/>
                <a:cs typeface="Arial"/>
              </a:rPr>
              <a:t>millions </a:t>
            </a:r>
            <a:r>
              <a:rPr sz="2450" spc="-35" dirty="0">
                <a:solidFill>
                  <a:srgbClr val="A6AAA9"/>
                </a:solidFill>
                <a:latin typeface="Arial"/>
                <a:cs typeface="Arial"/>
              </a:rPr>
              <a:t>of </a:t>
            </a:r>
            <a:r>
              <a:rPr sz="2450" spc="-95" dirty="0">
                <a:solidFill>
                  <a:srgbClr val="A6AAA9"/>
                </a:solidFill>
                <a:latin typeface="Arial"/>
                <a:cs typeface="Arial"/>
              </a:rPr>
              <a:t>times </a:t>
            </a:r>
            <a:r>
              <a:rPr sz="2450" spc="40" dirty="0">
                <a:solidFill>
                  <a:srgbClr val="A6AAA9"/>
                </a:solidFill>
                <a:latin typeface="Arial"/>
                <a:cs typeface="Arial"/>
              </a:rPr>
              <a:t>too</a:t>
            </a:r>
            <a:r>
              <a:rPr sz="2450" spc="31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125" dirty="0">
                <a:solidFill>
                  <a:srgbClr val="A6AAA9"/>
                </a:solidFill>
                <a:latin typeface="Arial"/>
                <a:cs typeface="Arial"/>
              </a:rPr>
              <a:t>slow.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We </a:t>
            </a:r>
            <a:r>
              <a:rPr sz="2450" spc="-75" dirty="0">
                <a:solidFill>
                  <a:srgbClr val="A6AAA9"/>
                </a:solidFill>
                <a:latin typeface="Arial"/>
                <a:cs typeface="Arial"/>
              </a:rPr>
              <a:t>initialized </a:t>
            </a:r>
            <a:r>
              <a:rPr sz="2450" spc="-60" dirty="0">
                <a:solidFill>
                  <a:srgbClr val="A6AAA9"/>
                </a:solidFill>
                <a:latin typeface="Arial"/>
                <a:cs typeface="Arial"/>
              </a:rPr>
              <a:t>the </a:t>
            </a:r>
            <a:r>
              <a:rPr sz="2450" spc="-120" dirty="0">
                <a:solidFill>
                  <a:srgbClr val="A6AAA9"/>
                </a:solidFill>
                <a:latin typeface="Arial"/>
                <a:cs typeface="Arial"/>
              </a:rPr>
              <a:t>weights </a:t>
            </a:r>
            <a:r>
              <a:rPr sz="2450" spc="-70" dirty="0">
                <a:solidFill>
                  <a:srgbClr val="A6AAA9"/>
                </a:solidFill>
                <a:latin typeface="Arial"/>
                <a:cs typeface="Arial"/>
              </a:rPr>
              <a:t>in </a:t>
            </a:r>
            <a:r>
              <a:rPr sz="2450" spc="-315" dirty="0">
                <a:solidFill>
                  <a:srgbClr val="A6AAA9"/>
                </a:solidFill>
                <a:latin typeface="Arial"/>
                <a:cs typeface="Arial"/>
              </a:rPr>
              <a:t>a </a:t>
            </a:r>
            <a:r>
              <a:rPr sz="2450" spc="-85" dirty="0">
                <a:solidFill>
                  <a:srgbClr val="A6AAA9"/>
                </a:solidFill>
                <a:latin typeface="Arial"/>
                <a:cs typeface="Arial"/>
              </a:rPr>
              <a:t>stupid</a:t>
            </a:r>
            <a:r>
              <a:rPr sz="2450" spc="340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225" dirty="0">
                <a:solidFill>
                  <a:srgbClr val="A6AAA9"/>
                </a:solidFill>
                <a:latin typeface="Arial"/>
                <a:cs typeface="Arial"/>
              </a:rPr>
              <a:t>way.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7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80" dirty="0">
                <a:solidFill>
                  <a:srgbClr val="0365C0"/>
                </a:solidFill>
                <a:latin typeface="Arial"/>
                <a:cs typeface="Arial"/>
              </a:rPr>
              <a:t>We </a:t>
            </a:r>
            <a:r>
              <a:rPr sz="2450" spc="-180" dirty="0">
                <a:solidFill>
                  <a:srgbClr val="0365C0"/>
                </a:solidFill>
                <a:latin typeface="Arial"/>
                <a:cs typeface="Arial"/>
              </a:rPr>
              <a:t>used </a:t>
            </a:r>
            <a:r>
              <a:rPr sz="2450" spc="-60" dirty="0">
                <a:solidFill>
                  <a:srgbClr val="0365C0"/>
                </a:solidFill>
                <a:latin typeface="Arial"/>
                <a:cs typeface="Arial"/>
              </a:rPr>
              <a:t>the </a:t>
            </a:r>
            <a:r>
              <a:rPr sz="2450" spc="-75" dirty="0">
                <a:solidFill>
                  <a:srgbClr val="0365C0"/>
                </a:solidFill>
                <a:latin typeface="Arial"/>
                <a:cs typeface="Arial"/>
              </a:rPr>
              <a:t>wrong </a:t>
            </a:r>
            <a:r>
              <a:rPr sz="2450" spc="-80" dirty="0">
                <a:solidFill>
                  <a:srgbClr val="0365C0"/>
                </a:solidFill>
                <a:latin typeface="Arial"/>
                <a:cs typeface="Arial"/>
              </a:rPr>
              <a:t>type </a:t>
            </a:r>
            <a:r>
              <a:rPr sz="2450" spc="-35" dirty="0">
                <a:solidFill>
                  <a:srgbClr val="0365C0"/>
                </a:solidFill>
                <a:latin typeface="Arial"/>
                <a:cs typeface="Arial"/>
              </a:rPr>
              <a:t>of</a:t>
            </a:r>
            <a:r>
              <a:rPr sz="2450" spc="-2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0365C0"/>
                </a:solidFill>
                <a:latin typeface="Arial"/>
                <a:cs typeface="Arial"/>
              </a:rPr>
              <a:t>non-linearity.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512" y="6412991"/>
            <a:ext cx="99758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  <a:hlinkClick r:id="rId3"/>
              </a:rPr>
              <a:t>http://www.andreykurenkov.com/writing/a-brief-history-of-neural-nets-and-deep-learning-part-4/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8528" y="1327912"/>
            <a:ext cx="1749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9" dirty="0"/>
              <a:t>Sigmoid!</a:t>
            </a:r>
          </a:p>
        </p:txBody>
      </p:sp>
      <p:sp>
        <p:nvSpPr>
          <p:cNvPr id="3" name="object 3"/>
          <p:cNvSpPr/>
          <p:nvPr/>
        </p:nvSpPr>
        <p:spPr>
          <a:xfrm>
            <a:off x="1876044" y="2726435"/>
            <a:ext cx="7236459" cy="302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7674" y="3303739"/>
            <a:ext cx="672465" cy="609600"/>
          </a:xfrm>
          <a:custGeom>
            <a:avLst/>
            <a:gdLst/>
            <a:ahLst/>
            <a:cxnLst/>
            <a:rect l="l" t="t" r="r" b="b"/>
            <a:pathLst>
              <a:path w="672465" h="609600">
                <a:moveTo>
                  <a:pt x="0" y="0"/>
                </a:moveTo>
                <a:lnTo>
                  <a:pt x="672452" y="0"/>
                </a:lnTo>
                <a:lnTo>
                  <a:pt x="672452" y="609079"/>
                </a:lnTo>
                <a:lnTo>
                  <a:pt x="0" y="609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1154" y="3675976"/>
            <a:ext cx="560070" cy="609600"/>
          </a:xfrm>
          <a:custGeom>
            <a:avLst/>
            <a:gdLst/>
            <a:ahLst/>
            <a:cxnLst/>
            <a:rect l="l" t="t" r="r" b="b"/>
            <a:pathLst>
              <a:path w="560070" h="609600">
                <a:moveTo>
                  <a:pt x="0" y="0"/>
                </a:moveTo>
                <a:lnTo>
                  <a:pt x="559523" y="0"/>
                </a:lnTo>
                <a:lnTo>
                  <a:pt x="559523" y="609066"/>
                </a:lnTo>
                <a:lnTo>
                  <a:pt x="0" y="6090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8591" y="3790010"/>
            <a:ext cx="1165225" cy="1390650"/>
          </a:xfrm>
          <a:custGeom>
            <a:avLst/>
            <a:gdLst/>
            <a:ahLst/>
            <a:cxnLst/>
            <a:rect l="l" t="t" r="r" b="b"/>
            <a:pathLst>
              <a:path w="1165225" h="1390650">
                <a:moveTo>
                  <a:pt x="0" y="0"/>
                </a:moveTo>
                <a:lnTo>
                  <a:pt x="1164780" y="0"/>
                </a:lnTo>
                <a:lnTo>
                  <a:pt x="1164780" y="1390103"/>
                </a:lnTo>
                <a:lnTo>
                  <a:pt x="0" y="13901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8288" y="4668596"/>
            <a:ext cx="1264920" cy="788670"/>
          </a:xfrm>
          <a:custGeom>
            <a:avLst/>
            <a:gdLst/>
            <a:ahLst/>
            <a:cxnLst/>
            <a:rect l="l" t="t" r="r" b="b"/>
            <a:pathLst>
              <a:path w="1264920" h="788670">
                <a:moveTo>
                  <a:pt x="0" y="0"/>
                </a:moveTo>
                <a:lnTo>
                  <a:pt x="1264488" y="0"/>
                </a:lnTo>
                <a:lnTo>
                  <a:pt x="1264488" y="788504"/>
                </a:lnTo>
                <a:lnTo>
                  <a:pt x="0" y="7885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6005" y="5429243"/>
            <a:ext cx="3060065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59912" y="0"/>
                </a:lnTo>
              </a:path>
            </a:pathLst>
          </a:custGeom>
          <a:ln w="6130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0366" y="3366003"/>
            <a:ext cx="3543767" cy="125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45840" y="2938936"/>
            <a:ext cx="26034" cy="326390"/>
          </a:xfrm>
          <a:custGeom>
            <a:avLst/>
            <a:gdLst/>
            <a:ahLst/>
            <a:cxnLst/>
            <a:rect l="l" t="t" r="r" b="b"/>
            <a:pathLst>
              <a:path w="26034" h="326389">
                <a:moveTo>
                  <a:pt x="3274" y="0"/>
                </a:moveTo>
                <a:lnTo>
                  <a:pt x="6037" y="6482"/>
                </a:lnTo>
                <a:lnTo>
                  <a:pt x="6548" y="9854"/>
                </a:lnTo>
                <a:lnTo>
                  <a:pt x="7353" y="16373"/>
                </a:lnTo>
                <a:lnTo>
                  <a:pt x="7893" y="22933"/>
                </a:lnTo>
                <a:lnTo>
                  <a:pt x="8309" y="29510"/>
                </a:lnTo>
                <a:lnTo>
                  <a:pt x="8742" y="36081"/>
                </a:lnTo>
                <a:lnTo>
                  <a:pt x="11488" y="77630"/>
                </a:lnTo>
                <a:lnTo>
                  <a:pt x="13097" y="103858"/>
                </a:lnTo>
                <a:lnTo>
                  <a:pt x="13669" y="112877"/>
                </a:lnTo>
                <a:lnTo>
                  <a:pt x="15902" y="156341"/>
                </a:lnTo>
                <a:lnTo>
                  <a:pt x="16144" y="164544"/>
                </a:lnTo>
                <a:lnTo>
                  <a:pt x="16404" y="172747"/>
                </a:lnTo>
                <a:lnTo>
                  <a:pt x="18003" y="217572"/>
                </a:lnTo>
                <a:lnTo>
                  <a:pt x="19994" y="260575"/>
                </a:lnTo>
                <a:lnTo>
                  <a:pt x="21099" y="277349"/>
                </a:lnTo>
                <a:lnTo>
                  <a:pt x="21239" y="282477"/>
                </a:lnTo>
                <a:lnTo>
                  <a:pt x="21871" y="287541"/>
                </a:lnTo>
                <a:lnTo>
                  <a:pt x="22330" y="291219"/>
                </a:lnTo>
                <a:lnTo>
                  <a:pt x="23348" y="294825"/>
                </a:lnTo>
                <a:lnTo>
                  <a:pt x="24032" y="298477"/>
                </a:lnTo>
                <a:lnTo>
                  <a:pt x="24440" y="300653"/>
                </a:lnTo>
                <a:lnTo>
                  <a:pt x="24942" y="302827"/>
                </a:lnTo>
                <a:lnTo>
                  <a:pt x="25145" y="305026"/>
                </a:lnTo>
                <a:lnTo>
                  <a:pt x="25313" y="306833"/>
                </a:lnTo>
                <a:lnTo>
                  <a:pt x="25145" y="308671"/>
                </a:lnTo>
                <a:lnTo>
                  <a:pt x="25145" y="313768"/>
                </a:lnTo>
                <a:lnTo>
                  <a:pt x="25145" y="314499"/>
                </a:lnTo>
                <a:lnTo>
                  <a:pt x="25489" y="315721"/>
                </a:lnTo>
                <a:lnTo>
                  <a:pt x="25145" y="315961"/>
                </a:lnTo>
                <a:lnTo>
                  <a:pt x="21844" y="318275"/>
                </a:lnTo>
                <a:lnTo>
                  <a:pt x="17989" y="319948"/>
                </a:lnTo>
                <a:lnTo>
                  <a:pt x="14210" y="321429"/>
                </a:lnTo>
                <a:lnTo>
                  <a:pt x="9607" y="323233"/>
                </a:lnTo>
                <a:lnTo>
                  <a:pt x="0" y="32581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2477" y="2793528"/>
            <a:ext cx="245745" cy="493395"/>
          </a:xfrm>
          <a:custGeom>
            <a:avLst/>
            <a:gdLst/>
            <a:ahLst/>
            <a:cxnLst/>
            <a:rect l="l" t="t" r="r" b="b"/>
            <a:pathLst>
              <a:path w="245745" h="493395">
                <a:moveTo>
                  <a:pt x="245117" y="0"/>
                </a:moveTo>
                <a:lnTo>
                  <a:pt x="234874" y="7356"/>
                </a:lnTo>
                <a:lnTo>
                  <a:pt x="230906" y="12016"/>
                </a:lnTo>
                <a:lnTo>
                  <a:pt x="226492" y="17200"/>
                </a:lnTo>
                <a:lnTo>
                  <a:pt x="202486" y="53566"/>
                </a:lnTo>
                <a:lnTo>
                  <a:pt x="197697" y="59960"/>
                </a:lnTo>
                <a:lnTo>
                  <a:pt x="170962" y="90910"/>
                </a:lnTo>
                <a:lnTo>
                  <a:pt x="164829" y="96823"/>
                </a:lnTo>
                <a:lnTo>
                  <a:pt x="158743" y="102777"/>
                </a:lnTo>
                <a:lnTo>
                  <a:pt x="153030" y="108542"/>
                </a:lnTo>
                <a:lnTo>
                  <a:pt x="147334" y="114324"/>
                </a:lnTo>
                <a:lnTo>
                  <a:pt x="141605" y="120071"/>
                </a:lnTo>
                <a:lnTo>
                  <a:pt x="112838" y="146521"/>
                </a:lnTo>
                <a:lnTo>
                  <a:pt x="94794" y="161284"/>
                </a:lnTo>
                <a:lnTo>
                  <a:pt x="88773" y="166199"/>
                </a:lnTo>
                <a:lnTo>
                  <a:pt x="83589" y="170579"/>
                </a:lnTo>
                <a:lnTo>
                  <a:pt x="78444" y="175006"/>
                </a:lnTo>
                <a:lnTo>
                  <a:pt x="73273" y="179401"/>
                </a:lnTo>
                <a:lnTo>
                  <a:pt x="68014" y="183683"/>
                </a:lnTo>
                <a:lnTo>
                  <a:pt x="62875" y="187580"/>
                </a:lnTo>
                <a:lnTo>
                  <a:pt x="57641" y="191356"/>
                </a:lnTo>
                <a:lnTo>
                  <a:pt x="52396" y="195118"/>
                </a:lnTo>
                <a:lnTo>
                  <a:pt x="47223" y="198974"/>
                </a:lnTo>
                <a:lnTo>
                  <a:pt x="41276" y="203557"/>
                </a:lnTo>
                <a:lnTo>
                  <a:pt x="35542" y="208417"/>
                </a:lnTo>
                <a:lnTo>
                  <a:pt x="29738" y="213184"/>
                </a:lnTo>
                <a:lnTo>
                  <a:pt x="25337" y="216799"/>
                </a:lnTo>
                <a:lnTo>
                  <a:pt x="21034" y="220534"/>
                </a:lnTo>
                <a:lnTo>
                  <a:pt x="16609" y="224120"/>
                </a:lnTo>
                <a:lnTo>
                  <a:pt x="13383" y="226734"/>
                </a:lnTo>
                <a:lnTo>
                  <a:pt x="9951" y="229098"/>
                </a:lnTo>
                <a:lnTo>
                  <a:pt x="6786" y="231781"/>
                </a:lnTo>
                <a:lnTo>
                  <a:pt x="5214" y="233115"/>
                </a:lnTo>
                <a:lnTo>
                  <a:pt x="3983" y="234853"/>
                </a:lnTo>
                <a:lnTo>
                  <a:pt x="2399" y="236169"/>
                </a:lnTo>
                <a:lnTo>
                  <a:pt x="1789" y="236675"/>
                </a:lnTo>
                <a:lnTo>
                  <a:pt x="936" y="236889"/>
                </a:lnTo>
                <a:lnTo>
                  <a:pt x="205" y="237249"/>
                </a:lnTo>
                <a:lnTo>
                  <a:pt x="205" y="238712"/>
                </a:lnTo>
                <a:lnTo>
                  <a:pt x="0" y="240204"/>
                </a:lnTo>
                <a:lnTo>
                  <a:pt x="205" y="241637"/>
                </a:lnTo>
                <a:lnTo>
                  <a:pt x="731" y="245300"/>
                </a:lnTo>
                <a:lnTo>
                  <a:pt x="999" y="249184"/>
                </a:lnTo>
                <a:lnTo>
                  <a:pt x="2399" y="252540"/>
                </a:lnTo>
                <a:lnTo>
                  <a:pt x="4645" y="257926"/>
                </a:lnTo>
                <a:lnTo>
                  <a:pt x="8094" y="262836"/>
                </a:lnTo>
                <a:lnTo>
                  <a:pt x="11141" y="267863"/>
                </a:lnTo>
                <a:lnTo>
                  <a:pt x="15384" y="274864"/>
                </a:lnTo>
                <a:lnTo>
                  <a:pt x="19581" y="281921"/>
                </a:lnTo>
                <a:lnTo>
                  <a:pt x="24270" y="288622"/>
                </a:lnTo>
                <a:lnTo>
                  <a:pt x="51952" y="323797"/>
                </a:lnTo>
                <a:lnTo>
                  <a:pt x="79645" y="352970"/>
                </a:lnTo>
                <a:lnTo>
                  <a:pt x="97564" y="369496"/>
                </a:lnTo>
                <a:lnTo>
                  <a:pt x="103635" y="374907"/>
                </a:lnTo>
                <a:lnTo>
                  <a:pt x="109564" y="380464"/>
                </a:lnTo>
                <a:lnTo>
                  <a:pt x="114599" y="385543"/>
                </a:lnTo>
                <a:lnTo>
                  <a:pt x="119512" y="390749"/>
                </a:lnTo>
                <a:lnTo>
                  <a:pt x="124370" y="396009"/>
                </a:lnTo>
                <a:lnTo>
                  <a:pt x="129242" y="401255"/>
                </a:lnTo>
                <a:lnTo>
                  <a:pt x="134362" y="406701"/>
                </a:lnTo>
                <a:lnTo>
                  <a:pt x="139455" y="412173"/>
                </a:lnTo>
                <a:lnTo>
                  <a:pt x="144533" y="417659"/>
                </a:lnTo>
                <a:lnTo>
                  <a:pt x="148557" y="422007"/>
                </a:lnTo>
                <a:lnTo>
                  <a:pt x="152583" y="426354"/>
                </a:lnTo>
                <a:lnTo>
                  <a:pt x="167572" y="444204"/>
                </a:lnTo>
                <a:lnTo>
                  <a:pt x="169679" y="446079"/>
                </a:lnTo>
                <a:lnTo>
                  <a:pt x="170858" y="447129"/>
                </a:lnTo>
                <a:lnTo>
                  <a:pt x="172554" y="447666"/>
                </a:lnTo>
                <a:lnTo>
                  <a:pt x="174066" y="448273"/>
                </a:lnTo>
                <a:lnTo>
                  <a:pt x="174376" y="448397"/>
                </a:lnTo>
                <a:lnTo>
                  <a:pt x="174822" y="448165"/>
                </a:lnTo>
                <a:lnTo>
                  <a:pt x="175146" y="448273"/>
                </a:lnTo>
                <a:lnTo>
                  <a:pt x="175913" y="448526"/>
                </a:lnTo>
                <a:lnTo>
                  <a:pt x="176574" y="449100"/>
                </a:lnTo>
                <a:lnTo>
                  <a:pt x="177340" y="449353"/>
                </a:lnTo>
                <a:lnTo>
                  <a:pt x="177665" y="449460"/>
                </a:lnTo>
                <a:lnTo>
                  <a:pt x="178061" y="449353"/>
                </a:lnTo>
                <a:lnTo>
                  <a:pt x="178421" y="449353"/>
                </a:lnTo>
                <a:lnTo>
                  <a:pt x="178421" y="450084"/>
                </a:lnTo>
                <a:lnTo>
                  <a:pt x="178500" y="450824"/>
                </a:lnTo>
                <a:lnTo>
                  <a:pt x="178421" y="451547"/>
                </a:lnTo>
                <a:lnTo>
                  <a:pt x="178140" y="454099"/>
                </a:lnTo>
                <a:lnTo>
                  <a:pt x="177933" y="456688"/>
                </a:lnTo>
                <a:lnTo>
                  <a:pt x="177340" y="459176"/>
                </a:lnTo>
                <a:lnTo>
                  <a:pt x="176110" y="464339"/>
                </a:lnTo>
                <a:lnTo>
                  <a:pt x="174435" y="469397"/>
                </a:lnTo>
                <a:lnTo>
                  <a:pt x="172953" y="474499"/>
                </a:lnTo>
                <a:lnTo>
                  <a:pt x="171150" y="480704"/>
                </a:lnTo>
                <a:lnTo>
                  <a:pt x="167485" y="49309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8528" y="1327912"/>
            <a:ext cx="17494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9" dirty="0"/>
              <a:t>Sigmoid!</a:t>
            </a:r>
          </a:p>
        </p:txBody>
      </p:sp>
      <p:sp>
        <p:nvSpPr>
          <p:cNvPr id="3" name="object 3"/>
          <p:cNvSpPr/>
          <p:nvPr/>
        </p:nvSpPr>
        <p:spPr>
          <a:xfrm>
            <a:off x="1876044" y="2726435"/>
            <a:ext cx="7236459" cy="3023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6255" y="1327912"/>
            <a:ext cx="55918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ReLU: </a:t>
            </a:r>
            <a:r>
              <a:rPr spc="-145" dirty="0"/>
              <a:t>Rectified </a:t>
            </a:r>
            <a:r>
              <a:rPr spc="-180" dirty="0"/>
              <a:t>Linear</a:t>
            </a:r>
            <a:r>
              <a:rPr spc="-10" dirty="0"/>
              <a:t> </a:t>
            </a:r>
            <a:r>
              <a:rPr spc="-15" dirty="0"/>
              <a:t>Unit</a:t>
            </a:r>
          </a:p>
        </p:txBody>
      </p:sp>
      <p:sp>
        <p:nvSpPr>
          <p:cNvPr id="3" name="object 3"/>
          <p:cNvSpPr/>
          <p:nvPr/>
        </p:nvSpPr>
        <p:spPr>
          <a:xfrm>
            <a:off x="4022365" y="3355681"/>
            <a:ext cx="3499120" cy="789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0062" y="3507328"/>
            <a:ext cx="354965" cy="209550"/>
          </a:xfrm>
          <a:custGeom>
            <a:avLst/>
            <a:gdLst/>
            <a:ahLst/>
            <a:cxnLst/>
            <a:rect l="l" t="t" r="r" b="b"/>
            <a:pathLst>
              <a:path w="354965" h="209550">
                <a:moveTo>
                  <a:pt x="0" y="208940"/>
                </a:moveTo>
                <a:lnTo>
                  <a:pt x="5735" y="199862"/>
                </a:lnTo>
                <a:lnTo>
                  <a:pt x="9822" y="198005"/>
                </a:lnTo>
                <a:lnTo>
                  <a:pt x="13757" y="196217"/>
                </a:lnTo>
                <a:lnTo>
                  <a:pt x="19318" y="198005"/>
                </a:lnTo>
                <a:lnTo>
                  <a:pt x="24065" y="198005"/>
                </a:lnTo>
                <a:lnTo>
                  <a:pt x="29162" y="198005"/>
                </a:lnTo>
                <a:lnTo>
                  <a:pt x="34265" y="197826"/>
                </a:lnTo>
                <a:lnTo>
                  <a:pt x="39356" y="198005"/>
                </a:lnTo>
                <a:lnTo>
                  <a:pt x="44830" y="198197"/>
                </a:lnTo>
                <a:lnTo>
                  <a:pt x="50305" y="198602"/>
                </a:lnTo>
                <a:lnTo>
                  <a:pt x="55760" y="199118"/>
                </a:lnTo>
                <a:lnTo>
                  <a:pt x="61972" y="199705"/>
                </a:lnTo>
                <a:lnTo>
                  <a:pt x="68160" y="200564"/>
                </a:lnTo>
                <a:lnTo>
                  <a:pt x="74357" y="201312"/>
                </a:lnTo>
                <a:lnTo>
                  <a:pt x="80187" y="202015"/>
                </a:lnTo>
                <a:lnTo>
                  <a:pt x="85997" y="202925"/>
                </a:lnTo>
                <a:lnTo>
                  <a:pt x="91841" y="203472"/>
                </a:lnTo>
                <a:lnTo>
                  <a:pt x="97653" y="204017"/>
                </a:lnTo>
                <a:lnTo>
                  <a:pt x="103496" y="204231"/>
                </a:lnTo>
                <a:lnTo>
                  <a:pt x="109326" y="204586"/>
                </a:lnTo>
                <a:lnTo>
                  <a:pt x="115524" y="204963"/>
                </a:lnTo>
                <a:lnTo>
                  <a:pt x="121719" y="205468"/>
                </a:lnTo>
                <a:lnTo>
                  <a:pt x="127923" y="205666"/>
                </a:lnTo>
                <a:lnTo>
                  <a:pt x="133015" y="205829"/>
                </a:lnTo>
                <a:lnTo>
                  <a:pt x="138117" y="205666"/>
                </a:lnTo>
                <a:lnTo>
                  <a:pt x="143214" y="205666"/>
                </a:lnTo>
                <a:lnTo>
                  <a:pt x="148322" y="205666"/>
                </a:lnTo>
                <a:lnTo>
                  <a:pt x="153430" y="205666"/>
                </a:lnTo>
                <a:lnTo>
                  <a:pt x="158537" y="205666"/>
                </a:lnTo>
                <a:lnTo>
                  <a:pt x="163274" y="205666"/>
                </a:lnTo>
                <a:lnTo>
                  <a:pt x="168010" y="205666"/>
                </a:lnTo>
                <a:lnTo>
                  <a:pt x="172747" y="205666"/>
                </a:lnTo>
                <a:lnTo>
                  <a:pt x="176753" y="205666"/>
                </a:lnTo>
                <a:lnTo>
                  <a:pt x="180758" y="205666"/>
                </a:lnTo>
                <a:lnTo>
                  <a:pt x="184764" y="205666"/>
                </a:lnTo>
                <a:lnTo>
                  <a:pt x="187678" y="205666"/>
                </a:lnTo>
                <a:lnTo>
                  <a:pt x="190592" y="205666"/>
                </a:lnTo>
                <a:lnTo>
                  <a:pt x="193506" y="205666"/>
                </a:lnTo>
                <a:lnTo>
                  <a:pt x="195699" y="205666"/>
                </a:lnTo>
                <a:lnTo>
                  <a:pt x="197893" y="205666"/>
                </a:lnTo>
                <a:lnTo>
                  <a:pt x="200087" y="205666"/>
                </a:lnTo>
                <a:lnTo>
                  <a:pt x="201539" y="205666"/>
                </a:lnTo>
                <a:lnTo>
                  <a:pt x="202990" y="205666"/>
                </a:lnTo>
                <a:lnTo>
                  <a:pt x="204442" y="205666"/>
                </a:lnTo>
                <a:lnTo>
                  <a:pt x="204813" y="205666"/>
                </a:lnTo>
                <a:lnTo>
                  <a:pt x="205184" y="205666"/>
                </a:lnTo>
                <a:lnTo>
                  <a:pt x="205555" y="205666"/>
                </a:lnTo>
                <a:lnTo>
                  <a:pt x="206275" y="205666"/>
                </a:lnTo>
                <a:lnTo>
                  <a:pt x="206996" y="205666"/>
                </a:lnTo>
                <a:lnTo>
                  <a:pt x="207716" y="205666"/>
                </a:lnTo>
                <a:lnTo>
                  <a:pt x="208447" y="205666"/>
                </a:lnTo>
                <a:lnTo>
                  <a:pt x="209178" y="205666"/>
                </a:lnTo>
                <a:lnTo>
                  <a:pt x="209910" y="205666"/>
                </a:lnTo>
                <a:lnTo>
                  <a:pt x="210270" y="205666"/>
                </a:lnTo>
                <a:lnTo>
                  <a:pt x="210630" y="205666"/>
                </a:lnTo>
                <a:lnTo>
                  <a:pt x="210990" y="205666"/>
                </a:lnTo>
                <a:lnTo>
                  <a:pt x="211361" y="205666"/>
                </a:lnTo>
                <a:lnTo>
                  <a:pt x="211733" y="205666"/>
                </a:lnTo>
                <a:lnTo>
                  <a:pt x="212104" y="205666"/>
                </a:lnTo>
                <a:lnTo>
                  <a:pt x="212104" y="205666"/>
                </a:lnTo>
                <a:lnTo>
                  <a:pt x="212104" y="204586"/>
                </a:lnTo>
                <a:lnTo>
                  <a:pt x="214297" y="204586"/>
                </a:lnTo>
                <a:lnTo>
                  <a:pt x="214297" y="202392"/>
                </a:lnTo>
                <a:lnTo>
                  <a:pt x="215018" y="201301"/>
                </a:lnTo>
                <a:lnTo>
                  <a:pt x="215606" y="200094"/>
                </a:lnTo>
                <a:lnTo>
                  <a:pt x="216458" y="199118"/>
                </a:lnTo>
                <a:lnTo>
                  <a:pt x="218149" y="197180"/>
                </a:lnTo>
                <a:lnTo>
                  <a:pt x="220449" y="195719"/>
                </a:lnTo>
                <a:lnTo>
                  <a:pt x="221926" y="193650"/>
                </a:lnTo>
                <a:lnTo>
                  <a:pt x="224094" y="190611"/>
                </a:lnTo>
                <a:lnTo>
                  <a:pt x="225315" y="186909"/>
                </a:lnTo>
                <a:lnTo>
                  <a:pt x="227394" y="183794"/>
                </a:lnTo>
                <a:lnTo>
                  <a:pt x="230423" y="179258"/>
                </a:lnTo>
                <a:lnTo>
                  <a:pt x="234024" y="175107"/>
                </a:lnTo>
                <a:lnTo>
                  <a:pt x="237250" y="170697"/>
                </a:lnTo>
                <a:lnTo>
                  <a:pt x="240954" y="165633"/>
                </a:lnTo>
                <a:lnTo>
                  <a:pt x="244555" y="160493"/>
                </a:lnTo>
                <a:lnTo>
                  <a:pt x="248185" y="155374"/>
                </a:lnTo>
                <a:lnTo>
                  <a:pt x="252566" y="149197"/>
                </a:lnTo>
                <a:lnTo>
                  <a:pt x="256663" y="142803"/>
                </a:lnTo>
                <a:lnTo>
                  <a:pt x="261282" y="136809"/>
                </a:lnTo>
                <a:lnTo>
                  <a:pt x="265301" y="131819"/>
                </a:lnTo>
                <a:lnTo>
                  <a:pt x="269454" y="126932"/>
                </a:lnTo>
                <a:lnTo>
                  <a:pt x="273622" y="122056"/>
                </a:lnTo>
                <a:lnTo>
                  <a:pt x="277686" y="117099"/>
                </a:lnTo>
                <a:lnTo>
                  <a:pt x="301812" y="84367"/>
                </a:lnTo>
                <a:lnTo>
                  <a:pt x="309413" y="73388"/>
                </a:lnTo>
                <a:lnTo>
                  <a:pt x="314191" y="66486"/>
                </a:lnTo>
                <a:lnTo>
                  <a:pt x="333446" y="36225"/>
                </a:lnTo>
                <a:lnTo>
                  <a:pt x="335823" y="31951"/>
                </a:lnTo>
                <a:lnTo>
                  <a:pt x="337838" y="27475"/>
                </a:lnTo>
                <a:lnTo>
                  <a:pt x="340027" y="23096"/>
                </a:lnTo>
                <a:lnTo>
                  <a:pt x="341483" y="20184"/>
                </a:lnTo>
                <a:lnTo>
                  <a:pt x="342843" y="17221"/>
                </a:lnTo>
                <a:lnTo>
                  <a:pt x="344382" y="14353"/>
                </a:lnTo>
                <a:lnTo>
                  <a:pt x="345386" y="12484"/>
                </a:lnTo>
                <a:lnTo>
                  <a:pt x="346530" y="10687"/>
                </a:lnTo>
                <a:lnTo>
                  <a:pt x="347656" y="8886"/>
                </a:lnTo>
                <a:lnTo>
                  <a:pt x="348352" y="7772"/>
                </a:lnTo>
                <a:lnTo>
                  <a:pt x="349267" y="6777"/>
                </a:lnTo>
                <a:lnTo>
                  <a:pt x="349850" y="5612"/>
                </a:lnTo>
                <a:lnTo>
                  <a:pt x="349998" y="5315"/>
                </a:lnTo>
                <a:lnTo>
                  <a:pt x="349700" y="4793"/>
                </a:lnTo>
                <a:lnTo>
                  <a:pt x="349850" y="4498"/>
                </a:lnTo>
                <a:lnTo>
                  <a:pt x="350071" y="4062"/>
                </a:lnTo>
                <a:lnTo>
                  <a:pt x="350592" y="3778"/>
                </a:lnTo>
                <a:lnTo>
                  <a:pt x="350963" y="3418"/>
                </a:lnTo>
                <a:lnTo>
                  <a:pt x="350963" y="3047"/>
                </a:lnTo>
                <a:lnTo>
                  <a:pt x="350963" y="1944"/>
                </a:lnTo>
                <a:lnTo>
                  <a:pt x="350819" y="1512"/>
                </a:lnTo>
                <a:lnTo>
                  <a:pt x="350963" y="1224"/>
                </a:lnTo>
                <a:lnTo>
                  <a:pt x="351179" y="792"/>
                </a:lnTo>
                <a:lnTo>
                  <a:pt x="351611" y="359"/>
                </a:lnTo>
                <a:lnTo>
                  <a:pt x="352043" y="144"/>
                </a:lnTo>
                <a:lnTo>
                  <a:pt x="352332" y="0"/>
                </a:lnTo>
                <a:lnTo>
                  <a:pt x="352764" y="144"/>
                </a:lnTo>
                <a:lnTo>
                  <a:pt x="353124" y="144"/>
                </a:lnTo>
                <a:lnTo>
                  <a:pt x="353124" y="5240"/>
                </a:lnTo>
                <a:lnTo>
                  <a:pt x="354409" y="10684"/>
                </a:lnTo>
                <a:lnTo>
                  <a:pt x="353124" y="15434"/>
                </a:lnTo>
                <a:lnTo>
                  <a:pt x="350419" y="23046"/>
                </a:lnTo>
                <a:lnTo>
                  <a:pt x="346771" y="31281"/>
                </a:lnTo>
                <a:lnTo>
                  <a:pt x="343565" y="37879"/>
                </a:lnTo>
                <a:lnTo>
                  <a:pt x="342188" y="4058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6255" y="1327912"/>
            <a:ext cx="55918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ReLU: </a:t>
            </a:r>
            <a:r>
              <a:rPr spc="-145" dirty="0"/>
              <a:t>Rectified </a:t>
            </a:r>
            <a:r>
              <a:rPr spc="-180" dirty="0"/>
              <a:t>Linear</a:t>
            </a:r>
            <a:r>
              <a:rPr spc="-10" dirty="0"/>
              <a:t> </a:t>
            </a:r>
            <a:r>
              <a:rPr spc="-15" dirty="0"/>
              <a:t>Unit</a:t>
            </a:r>
          </a:p>
        </p:txBody>
      </p:sp>
      <p:sp>
        <p:nvSpPr>
          <p:cNvPr id="3" name="object 3"/>
          <p:cNvSpPr/>
          <p:nvPr/>
        </p:nvSpPr>
        <p:spPr>
          <a:xfrm>
            <a:off x="4022365" y="3355681"/>
            <a:ext cx="3499120" cy="78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96640" y="4647183"/>
            <a:ext cx="4819015" cy="132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L1 </a:t>
            </a:r>
            <a:r>
              <a:rPr sz="2200" spc="165" dirty="0">
                <a:latin typeface="Arial"/>
                <a:cs typeface="Arial"/>
              </a:rPr>
              <a:t>= </a:t>
            </a:r>
            <a:r>
              <a:rPr sz="2200" spc="5" dirty="0">
                <a:latin typeface="Arial"/>
                <a:cs typeface="Arial"/>
              </a:rPr>
              <a:t>tf.sigmoid(tf.matmul(X, </a:t>
            </a:r>
            <a:r>
              <a:rPr sz="2200" spc="-45" dirty="0">
                <a:latin typeface="Arial"/>
                <a:cs typeface="Arial"/>
              </a:rPr>
              <a:t>W1) </a:t>
            </a:r>
            <a:r>
              <a:rPr sz="2200" spc="165" dirty="0">
                <a:latin typeface="Arial"/>
                <a:cs typeface="Arial"/>
              </a:rPr>
              <a:t>+</a:t>
            </a:r>
            <a:r>
              <a:rPr sz="2200" spc="-190" dirty="0">
                <a:latin typeface="Arial"/>
                <a:cs typeface="Arial"/>
              </a:rPr>
              <a:t> </a:t>
            </a:r>
            <a:r>
              <a:rPr sz="2200" spc="40" dirty="0">
                <a:latin typeface="Arial"/>
                <a:cs typeface="Arial"/>
              </a:rPr>
              <a:t>b1)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2200" spc="-5" dirty="0">
                <a:latin typeface="Arial"/>
                <a:cs typeface="Arial"/>
              </a:rPr>
              <a:t>L1 </a:t>
            </a:r>
            <a:r>
              <a:rPr sz="2200" spc="165" dirty="0">
                <a:latin typeface="Arial"/>
                <a:cs typeface="Arial"/>
              </a:rPr>
              <a:t>= </a:t>
            </a:r>
            <a:r>
              <a:rPr sz="2200" spc="-10" dirty="0">
                <a:latin typeface="Arial"/>
                <a:cs typeface="Arial"/>
              </a:rPr>
              <a:t>tf.nn.relu(tf.matmul(X, </a:t>
            </a:r>
            <a:r>
              <a:rPr sz="2200" spc="-45" dirty="0">
                <a:latin typeface="Arial"/>
                <a:cs typeface="Arial"/>
              </a:rPr>
              <a:t>W1) </a:t>
            </a:r>
            <a:r>
              <a:rPr sz="2200" spc="165" dirty="0">
                <a:latin typeface="Arial"/>
                <a:cs typeface="Arial"/>
              </a:rPr>
              <a:t>+</a:t>
            </a:r>
            <a:r>
              <a:rPr sz="2200" spc="-110" dirty="0">
                <a:latin typeface="Arial"/>
                <a:cs typeface="Arial"/>
              </a:rPr>
              <a:t> </a:t>
            </a:r>
            <a:r>
              <a:rPr sz="2200" spc="40" dirty="0">
                <a:latin typeface="Arial"/>
                <a:cs typeface="Arial"/>
              </a:rPr>
              <a:t>b1)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5165" y="4949416"/>
            <a:ext cx="1235941" cy="6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920" y="4751182"/>
            <a:ext cx="1213826" cy="148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8744" y="5524958"/>
            <a:ext cx="1192148" cy="576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2729" y="6242528"/>
            <a:ext cx="778377" cy="345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3793" y="6207145"/>
            <a:ext cx="99060" cy="401320"/>
          </a:xfrm>
          <a:custGeom>
            <a:avLst/>
            <a:gdLst/>
            <a:ahLst/>
            <a:cxnLst/>
            <a:rect l="l" t="t" r="r" b="b"/>
            <a:pathLst>
              <a:path w="99060" h="401319">
                <a:moveTo>
                  <a:pt x="61461" y="7082"/>
                </a:moveTo>
                <a:lnTo>
                  <a:pt x="53630" y="2193"/>
                </a:lnTo>
                <a:lnTo>
                  <a:pt x="49412" y="501"/>
                </a:lnTo>
                <a:lnTo>
                  <a:pt x="48162" y="0"/>
                </a:lnTo>
                <a:lnTo>
                  <a:pt x="46509" y="501"/>
                </a:lnTo>
                <a:lnTo>
                  <a:pt x="45057" y="501"/>
                </a:lnTo>
                <a:lnTo>
                  <a:pt x="43235" y="501"/>
                </a:lnTo>
                <a:lnTo>
                  <a:pt x="41393" y="317"/>
                </a:lnTo>
                <a:lnTo>
                  <a:pt x="39589" y="501"/>
                </a:lnTo>
                <a:lnTo>
                  <a:pt x="37748" y="689"/>
                </a:lnTo>
                <a:lnTo>
                  <a:pt x="35312" y="542"/>
                </a:lnTo>
                <a:lnTo>
                  <a:pt x="34121" y="1614"/>
                </a:lnTo>
                <a:lnTo>
                  <a:pt x="31667" y="3827"/>
                </a:lnTo>
                <a:lnTo>
                  <a:pt x="30247" y="7322"/>
                </a:lnTo>
                <a:lnTo>
                  <a:pt x="28654" y="10356"/>
                </a:lnTo>
                <a:lnTo>
                  <a:pt x="26230" y="14973"/>
                </a:lnTo>
                <a:lnTo>
                  <a:pt x="23955" y="19709"/>
                </a:lnTo>
                <a:lnTo>
                  <a:pt x="22073" y="24567"/>
                </a:lnTo>
                <a:lnTo>
                  <a:pt x="19578" y="31005"/>
                </a:lnTo>
                <a:lnTo>
                  <a:pt x="8975" y="68310"/>
                </a:lnTo>
                <a:lnTo>
                  <a:pt x="1519" y="111448"/>
                </a:lnTo>
                <a:lnTo>
                  <a:pt x="0" y="133872"/>
                </a:lnTo>
                <a:lnTo>
                  <a:pt x="25" y="141527"/>
                </a:lnTo>
                <a:lnTo>
                  <a:pt x="155" y="149187"/>
                </a:lnTo>
                <a:lnTo>
                  <a:pt x="233" y="156845"/>
                </a:lnTo>
                <a:lnTo>
                  <a:pt x="233" y="163680"/>
                </a:lnTo>
                <a:lnTo>
                  <a:pt x="233" y="170515"/>
                </a:lnTo>
                <a:lnTo>
                  <a:pt x="233" y="177350"/>
                </a:lnTo>
                <a:lnTo>
                  <a:pt x="233" y="184185"/>
                </a:lnTo>
                <a:lnTo>
                  <a:pt x="181" y="191570"/>
                </a:lnTo>
                <a:lnTo>
                  <a:pt x="93" y="198957"/>
                </a:lnTo>
                <a:lnTo>
                  <a:pt x="76" y="206341"/>
                </a:lnTo>
                <a:lnTo>
                  <a:pt x="233" y="213718"/>
                </a:lnTo>
                <a:lnTo>
                  <a:pt x="5855" y="254782"/>
                </a:lnTo>
                <a:lnTo>
                  <a:pt x="7975" y="261573"/>
                </a:lnTo>
                <a:lnTo>
                  <a:pt x="10056" y="268365"/>
                </a:lnTo>
                <a:lnTo>
                  <a:pt x="11861" y="274689"/>
                </a:lnTo>
                <a:lnTo>
                  <a:pt x="13665" y="281018"/>
                </a:lnTo>
                <a:lnTo>
                  <a:pt x="15580" y="287306"/>
                </a:lnTo>
                <a:lnTo>
                  <a:pt x="17718" y="293511"/>
                </a:lnTo>
                <a:lnTo>
                  <a:pt x="20497" y="300985"/>
                </a:lnTo>
                <a:lnTo>
                  <a:pt x="24120" y="308161"/>
                </a:lnTo>
                <a:lnTo>
                  <a:pt x="27540" y="315383"/>
                </a:lnTo>
                <a:lnTo>
                  <a:pt x="30679" y="322011"/>
                </a:lnTo>
                <a:lnTo>
                  <a:pt x="33683" y="328753"/>
                </a:lnTo>
                <a:lnTo>
                  <a:pt x="37395" y="335060"/>
                </a:lnTo>
                <a:lnTo>
                  <a:pt x="40974" y="341140"/>
                </a:lnTo>
                <a:lnTo>
                  <a:pt x="45302" y="346792"/>
                </a:lnTo>
                <a:lnTo>
                  <a:pt x="49412" y="352545"/>
                </a:lnTo>
                <a:lnTo>
                  <a:pt x="52593" y="356997"/>
                </a:lnTo>
                <a:lnTo>
                  <a:pt x="55827" y="361424"/>
                </a:lnTo>
                <a:lnTo>
                  <a:pt x="59267" y="365675"/>
                </a:lnTo>
                <a:lnTo>
                  <a:pt x="62027" y="369085"/>
                </a:lnTo>
                <a:lnTo>
                  <a:pt x="65119" y="372225"/>
                </a:lnTo>
                <a:lnTo>
                  <a:pt x="68010" y="375530"/>
                </a:lnTo>
                <a:lnTo>
                  <a:pt x="70215" y="378053"/>
                </a:lnTo>
                <a:lnTo>
                  <a:pt x="72294" y="380691"/>
                </a:lnTo>
                <a:lnTo>
                  <a:pt x="74558" y="383159"/>
                </a:lnTo>
                <a:lnTo>
                  <a:pt x="76299" y="385056"/>
                </a:lnTo>
                <a:lnTo>
                  <a:pt x="78203" y="386804"/>
                </a:lnTo>
                <a:lnTo>
                  <a:pt x="80026" y="388627"/>
                </a:lnTo>
                <a:lnTo>
                  <a:pt x="81489" y="390089"/>
                </a:lnTo>
                <a:lnTo>
                  <a:pt x="82951" y="391552"/>
                </a:lnTo>
                <a:lnTo>
                  <a:pt x="84413" y="393014"/>
                </a:lnTo>
                <a:lnTo>
                  <a:pt x="85505" y="394106"/>
                </a:lnTo>
                <a:lnTo>
                  <a:pt x="86596" y="395197"/>
                </a:lnTo>
                <a:lnTo>
                  <a:pt x="87687" y="396289"/>
                </a:lnTo>
                <a:lnTo>
                  <a:pt x="88419" y="397020"/>
                </a:lnTo>
                <a:lnTo>
                  <a:pt x="89150" y="397751"/>
                </a:lnTo>
                <a:lnTo>
                  <a:pt x="89881" y="398482"/>
                </a:lnTo>
                <a:lnTo>
                  <a:pt x="90242" y="398842"/>
                </a:lnTo>
                <a:lnTo>
                  <a:pt x="90602" y="399203"/>
                </a:lnTo>
                <a:lnTo>
                  <a:pt x="90962" y="399563"/>
                </a:lnTo>
                <a:lnTo>
                  <a:pt x="91333" y="399934"/>
                </a:lnTo>
                <a:lnTo>
                  <a:pt x="91638" y="400565"/>
                </a:lnTo>
                <a:lnTo>
                  <a:pt x="92075" y="400676"/>
                </a:lnTo>
                <a:lnTo>
                  <a:pt x="93101" y="400936"/>
                </a:lnTo>
                <a:lnTo>
                  <a:pt x="94476" y="401113"/>
                </a:lnTo>
                <a:lnTo>
                  <a:pt x="95349" y="400676"/>
                </a:lnTo>
                <a:lnTo>
                  <a:pt x="96659" y="400021"/>
                </a:lnTo>
                <a:lnTo>
                  <a:pt x="98624" y="39740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5783" y="6317432"/>
            <a:ext cx="121920" cy="254635"/>
          </a:xfrm>
          <a:custGeom>
            <a:avLst/>
            <a:gdLst/>
            <a:ahLst/>
            <a:cxnLst/>
            <a:rect l="l" t="t" r="r" b="b"/>
            <a:pathLst>
              <a:path w="121920" h="254635">
                <a:moveTo>
                  <a:pt x="22042" y="6121"/>
                </a:moveTo>
                <a:lnTo>
                  <a:pt x="12791" y="0"/>
                </a:lnTo>
                <a:lnTo>
                  <a:pt x="12186" y="653"/>
                </a:lnTo>
                <a:lnTo>
                  <a:pt x="8414" y="4736"/>
                </a:lnTo>
                <a:lnTo>
                  <a:pt x="9977" y="13768"/>
                </a:lnTo>
                <a:lnTo>
                  <a:pt x="8912" y="20331"/>
                </a:lnTo>
                <a:lnTo>
                  <a:pt x="7764" y="27159"/>
                </a:lnTo>
                <a:lnTo>
                  <a:pt x="6595" y="33984"/>
                </a:lnTo>
                <a:lnTo>
                  <a:pt x="5496" y="40818"/>
                </a:lnTo>
                <a:lnTo>
                  <a:pt x="1250" y="83753"/>
                </a:lnTo>
                <a:lnTo>
                  <a:pt x="96" y="126923"/>
                </a:lnTo>
                <a:lnTo>
                  <a:pt x="105" y="135125"/>
                </a:lnTo>
                <a:lnTo>
                  <a:pt x="145" y="143327"/>
                </a:lnTo>
                <a:lnTo>
                  <a:pt x="170" y="151529"/>
                </a:lnTo>
                <a:lnTo>
                  <a:pt x="113" y="158637"/>
                </a:lnTo>
                <a:lnTo>
                  <a:pt x="18" y="165746"/>
                </a:lnTo>
                <a:lnTo>
                  <a:pt x="0" y="172852"/>
                </a:lnTo>
                <a:lnTo>
                  <a:pt x="170" y="179950"/>
                </a:lnTo>
                <a:lnTo>
                  <a:pt x="497" y="187618"/>
                </a:lnTo>
                <a:lnTo>
                  <a:pt x="148" y="195709"/>
                </a:lnTo>
                <a:lnTo>
                  <a:pt x="21500" y="232706"/>
                </a:lnTo>
                <a:lnTo>
                  <a:pt x="26397" y="236823"/>
                </a:lnTo>
                <a:lnTo>
                  <a:pt x="30613" y="240368"/>
                </a:lnTo>
                <a:lnTo>
                  <a:pt x="35781" y="242848"/>
                </a:lnTo>
                <a:lnTo>
                  <a:pt x="40639" y="245565"/>
                </a:lnTo>
                <a:lnTo>
                  <a:pt x="44895" y="247945"/>
                </a:lnTo>
                <a:lnTo>
                  <a:pt x="49126" y="250772"/>
                </a:lnTo>
                <a:lnTo>
                  <a:pt x="53736" y="252113"/>
                </a:lnTo>
                <a:lnTo>
                  <a:pt x="57868" y="253315"/>
                </a:lnTo>
                <a:lnTo>
                  <a:pt x="62482" y="253006"/>
                </a:lnTo>
                <a:lnTo>
                  <a:pt x="66865" y="253194"/>
                </a:lnTo>
                <a:lnTo>
                  <a:pt x="70864" y="253366"/>
                </a:lnTo>
                <a:lnTo>
                  <a:pt x="74876" y="253194"/>
                </a:lnTo>
                <a:lnTo>
                  <a:pt x="78882" y="253194"/>
                </a:lnTo>
                <a:lnTo>
                  <a:pt x="82527" y="253194"/>
                </a:lnTo>
                <a:lnTo>
                  <a:pt x="86575" y="254336"/>
                </a:lnTo>
                <a:lnTo>
                  <a:pt x="89818" y="253194"/>
                </a:lnTo>
                <a:lnTo>
                  <a:pt x="105141" y="232435"/>
                </a:lnTo>
                <a:lnTo>
                  <a:pt x="107864" y="225735"/>
                </a:lnTo>
                <a:lnTo>
                  <a:pt x="118238" y="182143"/>
                </a:lnTo>
                <a:lnTo>
                  <a:pt x="121781" y="139516"/>
                </a:lnTo>
                <a:lnTo>
                  <a:pt x="121755" y="130765"/>
                </a:lnTo>
                <a:lnTo>
                  <a:pt x="121624" y="122008"/>
                </a:lnTo>
                <a:lnTo>
                  <a:pt x="121545" y="113254"/>
                </a:lnTo>
                <a:lnTo>
                  <a:pt x="121633" y="105595"/>
                </a:lnTo>
                <a:lnTo>
                  <a:pt x="121780" y="97932"/>
                </a:lnTo>
                <a:lnTo>
                  <a:pt x="121810" y="90277"/>
                </a:lnTo>
                <a:lnTo>
                  <a:pt x="121545" y="82640"/>
                </a:lnTo>
                <a:lnTo>
                  <a:pt x="121070" y="74950"/>
                </a:lnTo>
                <a:lnTo>
                  <a:pt x="120591" y="66933"/>
                </a:lnTo>
                <a:lnTo>
                  <a:pt x="118238" y="59688"/>
                </a:lnTo>
                <a:lnTo>
                  <a:pt x="116214" y="53454"/>
                </a:lnTo>
                <a:lnTo>
                  <a:pt x="111915" y="47893"/>
                </a:lnTo>
                <a:lnTo>
                  <a:pt x="108416" y="42203"/>
                </a:lnTo>
                <a:lnTo>
                  <a:pt x="106088" y="38419"/>
                </a:lnTo>
                <a:lnTo>
                  <a:pt x="103769" y="34480"/>
                </a:lnTo>
                <a:lnTo>
                  <a:pt x="100754" y="31267"/>
                </a:lnTo>
                <a:lnTo>
                  <a:pt x="98300" y="28653"/>
                </a:lnTo>
                <a:lnTo>
                  <a:pt x="95277" y="26022"/>
                </a:lnTo>
                <a:lnTo>
                  <a:pt x="92011" y="24719"/>
                </a:lnTo>
                <a:lnTo>
                  <a:pt x="89809" y="23840"/>
                </a:lnTo>
                <a:lnTo>
                  <a:pt x="86904" y="24719"/>
                </a:lnTo>
                <a:lnTo>
                  <a:pt x="84350" y="24719"/>
                </a:lnTo>
                <a:lnTo>
                  <a:pt x="81436" y="24719"/>
                </a:lnTo>
                <a:lnTo>
                  <a:pt x="78200" y="23805"/>
                </a:lnTo>
                <a:lnTo>
                  <a:pt x="75608" y="24719"/>
                </a:lnTo>
                <a:lnTo>
                  <a:pt x="72011" y="25988"/>
                </a:lnTo>
                <a:lnTo>
                  <a:pt x="65785" y="3126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9929" y="6424836"/>
            <a:ext cx="59055" cy="255270"/>
          </a:xfrm>
          <a:custGeom>
            <a:avLst/>
            <a:gdLst/>
            <a:ahLst/>
            <a:cxnLst/>
            <a:rect l="l" t="t" r="r" b="b"/>
            <a:pathLst>
              <a:path w="59054" h="255269">
                <a:moveTo>
                  <a:pt x="0" y="382"/>
                </a:moveTo>
                <a:lnTo>
                  <a:pt x="5879" y="0"/>
                </a:lnTo>
                <a:lnTo>
                  <a:pt x="8742" y="382"/>
                </a:lnTo>
                <a:lnTo>
                  <a:pt x="11347" y="731"/>
                </a:lnTo>
                <a:lnTo>
                  <a:pt x="14490" y="1044"/>
                </a:lnTo>
                <a:lnTo>
                  <a:pt x="16403" y="2576"/>
                </a:lnTo>
                <a:lnTo>
                  <a:pt x="19958" y="5421"/>
                </a:lnTo>
                <a:lnTo>
                  <a:pt x="22569" y="9642"/>
                </a:lnTo>
                <a:lnTo>
                  <a:pt x="25146" y="13512"/>
                </a:lnTo>
                <a:lnTo>
                  <a:pt x="28397" y="18395"/>
                </a:lnTo>
                <a:lnTo>
                  <a:pt x="31215" y="23604"/>
                </a:lnTo>
                <a:lnTo>
                  <a:pt x="33887" y="28835"/>
                </a:lnTo>
                <a:lnTo>
                  <a:pt x="38224" y="37204"/>
                </a:lnTo>
                <a:lnTo>
                  <a:pt x="53429" y="75799"/>
                </a:lnTo>
                <a:lnTo>
                  <a:pt x="54646" y="82401"/>
                </a:lnTo>
                <a:lnTo>
                  <a:pt x="55982" y="89649"/>
                </a:lnTo>
                <a:lnTo>
                  <a:pt x="57398" y="96941"/>
                </a:lnTo>
                <a:lnTo>
                  <a:pt x="57953" y="104273"/>
                </a:lnTo>
                <a:lnTo>
                  <a:pt x="58501" y="111511"/>
                </a:lnTo>
                <a:lnTo>
                  <a:pt x="57953" y="118833"/>
                </a:lnTo>
                <a:lnTo>
                  <a:pt x="57953" y="126112"/>
                </a:lnTo>
                <a:lnTo>
                  <a:pt x="57953" y="171307"/>
                </a:lnTo>
                <a:lnTo>
                  <a:pt x="58342" y="177173"/>
                </a:lnTo>
                <a:lnTo>
                  <a:pt x="57953" y="182985"/>
                </a:lnTo>
                <a:lnTo>
                  <a:pt x="57611" y="188108"/>
                </a:lnTo>
                <a:lnTo>
                  <a:pt x="57046" y="193323"/>
                </a:lnTo>
                <a:lnTo>
                  <a:pt x="55759" y="198276"/>
                </a:lnTo>
                <a:lnTo>
                  <a:pt x="54492" y="203157"/>
                </a:lnTo>
                <a:lnTo>
                  <a:pt x="52176" y="207774"/>
                </a:lnTo>
                <a:lnTo>
                  <a:pt x="50292" y="212486"/>
                </a:lnTo>
                <a:lnTo>
                  <a:pt x="48531" y="216888"/>
                </a:lnTo>
                <a:lnTo>
                  <a:pt x="46510" y="221188"/>
                </a:lnTo>
                <a:lnTo>
                  <a:pt x="44824" y="225616"/>
                </a:lnTo>
                <a:lnTo>
                  <a:pt x="43596" y="228838"/>
                </a:lnTo>
                <a:lnTo>
                  <a:pt x="43000" y="232332"/>
                </a:lnTo>
                <a:lnTo>
                  <a:pt x="41549" y="235439"/>
                </a:lnTo>
                <a:lnTo>
                  <a:pt x="40446" y="237800"/>
                </a:lnTo>
                <a:lnTo>
                  <a:pt x="38540" y="239774"/>
                </a:lnTo>
                <a:lnTo>
                  <a:pt x="37162" y="242020"/>
                </a:lnTo>
                <a:lnTo>
                  <a:pt x="35626" y="244522"/>
                </a:lnTo>
                <a:lnTo>
                  <a:pt x="27339" y="25514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2015" y="6223065"/>
            <a:ext cx="197485" cy="332740"/>
          </a:xfrm>
          <a:custGeom>
            <a:avLst/>
            <a:gdLst/>
            <a:ahLst/>
            <a:cxnLst/>
            <a:rect l="l" t="t" r="r" b="b"/>
            <a:pathLst>
              <a:path w="197485" h="332739">
                <a:moveTo>
                  <a:pt x="196974" y="15195"/>
                </a:moveTo>
                <a:lnTo>
                  <a:pt x="189869" y="6999"/>
                </a:lnTo>
                <a:lnTo>
                  <a:pt x="186039" y="3179"/>
                </a:lnTo>
                <a:lnTo>
                  <a:pt x="185492" y="2633"/>
                </a:lnTo>
                <a:lnTo>
                  <a:pt x="184574" y="2463"/>
                </a:lnTo>
                <a:lnTo>
                  <a:pt x="183845" y="2098"/>
                </a:lnTo>
                <a:lnTo>
                  <a:pt x="183112" y="1731"/>
                </a:lnTo>
                <a:lnTo>
                  <a:pt x="182426" y="1142"/>
                </a:lnTo>
                <a:lnTo>
                  <a:pt x="181652" y="985"/>
                </a:lnTo>
                <a:lnTo>
                  <a:pt x="180603" y="771"/>
                </a:lnTo>
                <a:lnTo>
                  <a:pt x="179468" y="985"/>
                </a:lnTo>
                <a:lnTo>
                  <a:pt x="178377" y="985"/>
                </a:lnTo>
                <a:lnTo>
                  <a:pt x="176915" y="985"/>
                </a:lnTo>
                <a:lnTo>
                  <a:pt x="175452" y="985"/>
                </a:lnTo>
                <a:lnTo>
                  <a:pt x="173990" y="985"/>
                </a:lnTo>
                <a:lnTo>
                  <a:pt x="171447" y="985"/>
                </a:lnTo>
                <a:lnTo>
                  <a:pt x="168436" y="0"/>
                </a:lnTo>
                <a:lnTo>
                  <a:pt x="135747" y="29438"/>
                </a:lnTo>
                <a:lnTo>
                  <a:pt x="108198" y="63432"/>
                </a:lnTo>
                <a:lnTo>
                  <a:pt x="82031" y="102580"/>
                </a:lnTo>
                <a:lnTo>
                  <a:pt x="59076" y="140045"/>
                </a:lnTo>
                <a:lnTo>
                  <a:pt x="40631" y="174846"/>
                </a:lnTo>
                <a:lnTo>
                  <a:pt x="37252" y="181358"/>
                </a:lnTo>
                <a:lnTo>
                  <a:pt x="20785" y="219061"/>
                </a:lnTo>
                <a:lnTo>
                  <a:pt x="12211" y="246977"/>
                </a:lnTo>
                <a:lnTo>
                  <a:pt x="10549" y="253122"/>
                </a:lnTo>
                <a:lnTo>
                  <a:pt x="9185" y="259353"/>
                </a:lnTo>
                <a:lnTo>
                  <a:pt x="7823" y="265574"/>
                </a:lnTo>
                <a:lnTo>
                  <a:pt x="6631" y="271020"/>
                </a:lnTo>
                <a:lnTo>
                  <a:pt x="5564" y="276496"/>
                </a:lnTo>
                <a:lnTo>
                  <a:pt x="4549" y="281978"/>
                </a:lnTo>
                <a:lnTo>
                  <a:pt x="3741" y="286340"/>
                </a:lnTo>
                <a:lnTo>
                  <a:pt x="2953" y="290713"/>
                </a:lnTo>
                <a:lnTo>
                  <a:pt x="2355" y="295108"/>
                </a:lnTo>
                <a:lnTo>
                  <a:pt x="1862" y="298735"/>
                </a:lnTo>
                <a:lnTo>
                  <a:pt x="1660" y="302401"/>
                </a:lnTo>
                <a:lnTo>
                  <a:pt x="1275" y="306044"/>
                </a:lnTo>
                <a:lnTo>
                  <a:pt x="928" y="309320"/>
                </a:lnTo>
                <a:lnTo>
                  <a:pt x="371" y="312582"/>
                </a:lnTo>
                <a:lnTo>
                  <a:pt x="161" y="315866"/>
                </a:lnTo>
                <a:lnTo>
                  <a:pt x="0" y="318410"/>
                </a:lnTo>
                <a:lnTo>
                  <a:pt x="161" y="320974"/>
                </a:lnTo>
                <a:lnTo>
                  <a:pt x="161" y="323528"/>
                </a:lnTo>
                <a:lnTo>
                  <a:pt x="161" y="33227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1909" y="6256755"/>
            <a:ext cx="288925" cy="246379"/>
          </a:xfrm>
          <a:custGeom>
            <a:avLst/>
            <a:gdLst/>
            <a:ahLst/>
            <a:cxnLst/>
            <a:rect l="l" t="t" r="r" b="b"/>
            <a:pathLst>
              <a:path w="288925" h="246380">
                <a:moveTo>
                  <a:pt x="4478" y="11038"/>
                </a:moveTo>
                <a:lnTo>
                  <a:pt x="1451" y="4517"/>
                </a:lnTo>
                <a:lnTo>
                  <a:pt x="123" y="1183"/>
                </a:lnTo>
                <a:lnTo>
                  <a:pt x="0" y="872"/>
                </a:lnTo>
                <a:lnTo>
                  <a:pt x="123" y="463"/>
                </a:lnTo>
                <a:lnTo>
                  <a:pt x="123" y="102"/>
                </a:lnTo>
                <a:lnTo>
                  <a:pt x="855" y="102"/>
                </a:lnTo>
                <a:lnTo>
                  <a:pt x="1601" y="0"/>
                </a:lnTo>
                <a:lnTo>
                  <a:pt x="2317" y="102"/>
                </a:lnTo>
                <a:lnTo>
                  <a:pt x="6697" y="731"/>
                </a:lnTo>
                <a:lnTo>
                  <a:pt x="11400" y="688"/>
                </a:lnTo>
                <a:lnTo>
                  <a:pt x="15414" y="2296"/>
                </a:lnTo>
                <a:lnTo>
                  <a:pt x="22324" y="5064"/>
                </a:lnTo>
                <a:lnTo>
                  <a:pt x="28756" y="9233"/>
                </a:lnTo>
                <a:lnTo>
                  <a:pt x="35092" y="13232"/>
                </a:lnTo>
                <a:lnTo>
                  <a:pt x="67984" y="37170"/>
                </a:lnTo>
                <a:lnTo>
                  <a:pt x="78836" y="46040"/>
                </a:lnTo>
                <a:lnTo>
                  <a:pt x="85191" y="51151"/>
                </a:lnTo>
                <a:lnTo>
                  <a:pt x="115461" y="78271"/>
                </a:lnTo>
                <a:lnTo>
                  <a:pt x="121101" y="84116"/>
                </a:lnTo>
                <a:lnTo>
                  <a:pt x="126934" y="89751"/>
                </a:lnTo>
                <a:lnTo>
                  <a:pt x="133364" y="95365"/>
                </a:lnTo>
                <a:lnTo>
                  <a:pt x="139960" y="100798"/>
                </a:lnTo>
                <a:lnTo>
                  <a:pt x="146607" y="106175"/>
                </a:lnTo>
                <a:lnTo>
                  <a:pt x="153193" y="111622"/>
                </a:lnTo>
                <a:lnTo>
                  <a:pt x="182446" y="137005"/>
                </a:lnTo>
                <a:lnTo>
                  <a:pt x="192823" y="146325"/>
                </a:lnTo>
                <a:lnTo>
                  <a:pt x="198017" y="150978"/>
                </a:lnTo>
                <a:lnTo>
                  <a:pt x="202943" y="155342"/>
                </a:lnTo>
                <a:lnTo>
                  <a:pt x="207881" y="159693"/>
                </a:lnTo>
                <a:lnTo>
                  <a:pt x="212806" y="164058"/>
                </a:lnTo>
                <a:lnTo>
                  <a:pt x="217695" y="168463"/>
                </a:lnTo>
                <a:lnTo>
                  <a:pt x="223600" y="173847"/>
                </a:lnTo>
                <a:lnTo>
                  <a:pt x="229633" y="179126"/>
                </a:lnTo>
                <a:lnTo>
                  <a:pt x="235180" y="184866"/>
                </a:lnTo>
                <a:lnTo>
                  <a:pt x="240198" y="190062"/>
                </a:lnTo>
                <a:lnTo>
                  <a:pt x="244667" y="195790"/>
                </a:lnTo>
                <a:lnTo>
                  <a:pt x="249389" y="201270"/>
                </a:lnTo>
                <a:lnTo>
                  <a:pt x="253780" y="206366"/>
                </a:lnTo>
                <a:lnTo>
                  <a:pt x="258493" y="211223"/>
                </a:lnTo>
                <a:lnTo>
                  <a:pt x="262519" y="216594"/>
                </a:lnTo>
                <a:lnTo>
                  <a:pt x="266144" y="221428"/>
                </a:lnTo>
                <a:lnTo>
                  <a:pt x="268846" y="226945"/>
                </a:lnTo>
                <a:lnTo>
                  <a:pt x="272342" y="231884"/>
                </a:lnTo>
                <a:lnTo>
                  <a:pt x="275034" y="235687"/>
                </a:lnTo>
                <a:lnTo>
                  <a:pt x="277615" y="239815"/>
                </a:lnTo>
                <a:lnTo>
                  <a:pt x="281084" y="242820"/>
                </a:lnTo>
                <a:lnTo>
                  <a:pt x="283083" y="244552"/>
                </a:lnTo>
                <a:lnTo>
                  <a:pt x="288746" y="24609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30773" y="6087222"/>
            <a:ext cx="111760" cy="520065"/>
          </a:xfrm>
          <a:custGeom>
            <a:avLst/>
            <a:gdLst/>
            <a:ahLst/>
            <a:cxnLst/>
            <a:rect l="l" t="t" r="r" b="b"/>
            <a:pathLst>
              <a:path w="111760" h="520064">
                <a:moveTo>
                  <a:pt x="0" y="1274"/>
                </a:moveTo>
                <a:lnTo>
                  <a:pt x="7290" y="1274"/>
                </a:lnTo>
                <a:lnTo>
                  <a:pt x="10935" y="1274"/>
                </a:lnTo>
                <a:lnTo>
                  <a:pt x="14941" y="1274"/>
                </a:lnTo>
                <a:lnTo>
                  <a:pt x="19405" y="0"/>
                </a:lnTo>
                <a:lnTo>
                  <a:pt x="22952" y="1274"/>
                </a:lnTo>
                <a:lnTo>
                  <a:pt x="28507" y="3274"/>
                </a:lnTo>
                <a:lnTo>
                  <a:pt x="33535" y="7336"/>
                </a:lnTo>
                <a:lnTo>
                  <a:pt x="38242" y="11098"/>
                </a:lnTo>
                <a:lnTo>
                  <a:pt x="64614" y="40196"/>
                </a:lnTo>
                <a:lnTo>
                  <a:pt x="82313" y="78207"/>
                </a:lnTo>
                <a:lnTo>
                  <a:pt x="94719" y="115941"/>
                </a:lnTo>
                <a:lnTo>
                  <a:pt x="103384" y="159450"/>
                </a:lnTo>
                <a:lnTo>
                  <a:pt x="108466" y="205148"/>
                </a:lnTo>
                <a:lnTo>
                  <a:pt x="111172" y="251910"/>
                </a:lnTo>
                <a:lnTo>
                  <a:pt x="111668" y="274596"/>
                </a:lnTo>
                <a:lnTo>
                  <a:pt x="111651" y="285524"/>
                </a:lnTo>
                <a:lnTo>
                  <a:pt x="111569" y="296454"/>
                </a:lnTo>
                <a:lnTo>
                  <a:pt x="111519" y="307383"/>
                </a:lnTo>
                <a:lnTo>
                  <a:pt x="111519" y="317770"/>
                </a:lnTo>
                <a:lnTo>
                  <a:pt x="111519" y="328157"/>
                </a:lnTo>
                <a:lnTo>
                  <a:pt x="111519" y="338545"/>
                </a:lnTo>
                <a:lnTo>
                  <a:pt x="111519" y="348932"/>
                </a:lnTo>
                <a:lnTo>
                  <a:pt x="111573" y="357954"/>
                </a:lnTo>
                <a:lnTo>
                  <a:pt x="111663" y="366978"/>
                </a:lnTo>
                <a:lnTo>
                  <a:pt x="111681" y="375999"/>
                </a:lnTo>
                <a:lnTo>
                  <a:pt x="111519" y="385014"/>
                </a:lnTo>
                <a:lnTo>
                  <a:pt x="108042" y="424432"/>
                </a:lnTo>
                <a:lnTo>
                  <a:pt x="104492" y="437505"/>
                </a:lnTo>
                <a:lnTo>
                  <a:pt x="102745" y="444048"/>
                </a:lnTo>
                <a:lnTo>
                  <a:pt x="100871" y="451698"/>
                </a:lnTo>
                <a:lnTo>
                  <a:pt x="99183" y="459393"/>
                </a:lnTo>
                <a:lnTo>
                  <a:pt x="97277" y="467033"/>
                </a:lnTo>
                <a:lnTo>
                  <a:pt x="95909" y="472511"/>
                </a:lnTo>
                <a:lnTo>
                  <a:pt x="94762" y="478081"/>
                </a:lnTo>
                <a:lnTo>
                  <a:pt x="92922" y="483405"/>
                </a:lnTo>
                <a:lnTo>
                  <a:pt x="91488" y="487555"/>
                </a:lnTo>
                <a:lnTo>
                  <a:pt x="89163" y="491389"/>
                </a:lnTo>
                <a:lnTo>
                  <a:pt x="87454" y="495453"/>
                </a:lnTo>
                <a:lnTo>
                  <a:pt x="86249" y="498320"/>
                </a:lnTo>
                <a:lnTo>
                  <a:pt x="85642" y="501482"/>
                </a:lnTo>
                <a:lnTo>
                  <a:pt x="84180" y="504196"/>
                </a:lnTo>
                <a:lnTo>
                  <a:pt x="83089" y="506219"/>
                </a:lnTo>
                <a:lnTo>
                  <a:pt x="81331" y="507908"/>
                </a:lnTo>
                <a:lnTo>
                  <a:pt x="79792" y="509664"/>
                </a:lnTo>
                <a:lnTo>
                  <a:pt x="78777" y="510822"/>
                </a:lnTo>
                <a:lnTo>
                  <a:pt x="77609" y="511846"/>
                </a:lnTo>
                <a:lnTo>
                  <a:pt x="76518" y="512938"/>
                </a:lnTo>
                <a:lnTo>
                  <a:pt x="75426" y="514029"/>
                </a:lnTo>
                <a:lnTo>
                  <a:pt x="74483" y="515328"/>
                </a:lnTo>
                <a:lnTo>
                  <a:pt x="73244" y="516212"/>
                </a:lnTo>
                <a:lnTo>
                  <a:pt x="71929" y="517150"/>
                </a:lnTo>
                <a:lnTo>
                  <a:pt x="70392" y="517896"/>
                </a:lnTo>
                <a:lnTo>
                  <a:pt x="68856" y="518406"/>
                </a:lnTo>
                <a:lnTo>
                  <a:pt x="67107" y="518987"/>
                </a:lnTo>
                <a:lnTo>
                  <a:pt x="65228" y="519335"/>
                </a:lnTo>
                <a:lnTo>
                  <a:pt x="63388" y="519486"/>
                </a:lnTo>
                <a:lnTo>
                  <a:pt x="60862" y="519695"/>
                </a:lnTo>
                <a:lnTo>
                  <a:pt x="58303" y="519486"/>
                </a:lnTo>
                <a:lnTo>
                  <a:pt x="55760" y="519486"/>
                </a:lnTo>
                <a:lnTo>
                  <a:pt x="52114" y="519486"/>
                </a:lnTo>
                <a:lnTo>
                  <a:pt x="48413" y="519934"/>
                </a:lnTo>
                <a:lnTo>
                  <a:pt x="44824" y="519486"/>
                </a:lnTo>
                <a:lnTo>
                  <a:pt x="39660" y="518843"/>
                </a:lnTo>
                <a:lnTo>
                  <a:pt x="29500" y="51621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9396" y="1065276"/>
            <a:ext cx="106870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40" dirty="0"/>
              <a:t>ReL</a:t>
            </a:r>
            <a:r>
              <a:rPr spc="-220" dirty="0"/>
              <a:t>u</a:t>
            </a:r>
          </a:p>
        </p:txBody>
      </p:sp>
      <p:sp>
        <p:nvSpPr>
          <p:cNvPr id="3" name="object 3"/>
          <p:cNvSpPr/>
          <p:nvPr/>
        </p:nvSpPr>
        <p:spPr>
          <a:xfrm>
            <a:off x="1848104" y="1580896"/>
            <a:ext cx="5878576" cy="4956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2252" y="2200960"/>
            <a:ext cx="793115" cy="36195"/>
          </a:xfrm>
          <a:custGeom>
            <a:avLst/>
            <a:gdLst/>
            <a:ahLst/>
            <a:cxnLst/>
            <a:rect l="l" t="t" r="r" b="b"/>
            <a:pathLst>
              <a:path w="793114" h="36194">
                <a:moveTo>
                  <a:pt x="47017" y="36082"/>
                </a:moveTo>
                <a:lnTo>
                  <a:pt x="44930" y="29476"/>
                </a:lnTo>
                <a:lnTo>
                  <a:pt x="43743" y="26226"/>
                </a:lnTo>
                <a:lnTo>
                  <a:pt x="43467" y="25471"/>
                </a:lnTo>
                <a:lnTo>
                  <a:pt x="43078" y="24734"/>
                </a:lnTo>
                <a:lnTo>
                  <a:pt x="42630" y="24065"/>
                </a:lnTo>
                <a:lnTo>
                  <a:pt x="42347" y="23642"/>
                </a:lnTo>
                <a:lnTo>
                  <a:pt x="41912" y="23320"/>
                </a:lnTo>
                <a:lnTo>
                  <a:pt x="41549" y="22952"/>
                </a:lnTo>
                <a:lnTo>
                  <a:pt x="41192" y="22589"/>
                </a:lnTo>
                <a:lnTo>
                  <a:pt x="40884" y="22150"/>
                </a:lnTo>
                <a:lnTo>
                  <a:pt x="40469" y="21871"/>
                </a:lnTo>
                <a:lnTo>
                  <a:pt x="39792" y="21418"/>
                </a:lnTo>
                <a:lnTo>
                  <a:pt x="39050" y="20955"/>
                </a:lnTo>
                <a:lnTo>
                  <a:pt x="38275" y="20758"/>
                </a:lnTo>
                <a:lnTo>
                  <a:pt x="37588" y="20584"/>
                </a:lnTo>
                <a:lnTo>
                  <a:pt x="36812" y="20758"/>
                </a:lnTo>
                <a:lnTo>
                  <a:pt x="36081" y="20758"/>
                </a:lnTo>
                <a:lnTo>
                  <a:pt x="35350" y="20758"/>
                </a:lnTo>
                <a:lnTo>
                  <a:pt x="34619" y="20758"/>
                </a:lnTo>
                <a:lnTo>
                  <a:pt x="33888" y="20758"/>
                </a:lnTo>
                <a:lnTo>
                  <a:pt x="32436" y="20758"/>
                </a:lnTo>
                <a:lnTo>
                  <a:pt x="30985" y="20758"/>
                </a:lnTo>
                <a:lnTo>
                  <a:pt x="29533" y="20758"/>
                </a:lnTo>
                <a:lnTo>
                  <a:pt x="28071" y="20758"/>
                </a:lnTo>
                <a:lnTo>
                  <a:pt x="26608" y="20758"/>
                </a:lnTo>
                <a:lnTo>
                  <a:pt x="25146" y="20758"/>
                </a:lnTo>
                <a:lnTo>
                  <a:pt x="23323" y="20758"/>
                </a:lnTo>
                <a:lnTo>
                  <a:pt x="21500" y="20758"/>
                </a:lnTo>
                <a:lnTo>
                  <a:pt x="19677" y="20758"/>
                </a:lnTo>
                <a:lnTo>
                  <a:pt x="18946" y="20758"/>
                </a:lnTo>
                <a:lnTo>
                  <a:pt x="18215" y="20758"/>
                </a:lnTo>
                <a:lnTo>
                  <a:pt x="17484" y="20758"/>
                </a:lnTo>
                <a:lnTo>
                  <a:pt x="16763" y="20758"/>
                </a:lnTo>
                <a:lnTo>
                  <a:pt x="16043" y="20758"/>
                </a:lnTo>
                <a:lnTo>
                  <a:pt x="15323" y="20758"/>
                </a:lnTo>
                <a:lnTo>
                  <a:pt x="14952" y="20758"/>
                </a:lnTo>
                <a:lnTo>
                  <a:pt x="14581" y="20758"/>
                </a:lnTo>
                <a:lnTo>
                  <a:pt x="14210" y="20758"/>
                </a:lnTo>
                <a:lnTo>
                  <a:pt x="13850" y="20758"/>
                </a:lnTo>
                <a:lnTo>
                  <a:pt x="13489" y="20758"/>
                </a:lnTo>
                <a:lnTo>
                  <a:pt x="13129" y="20758"/>
                </a:lnTo>
                <a:lnTo>
                  <a:pt x="13129" y="20398"/>
                </a:lnTo>
                <a:lnTo>
                  <a:pt x="13309" y="19858"/>
                </a:lnTo>
                <a:lnTo>
                  <a:pt x="13129" y="19678"/>
                </a:lnTo>
                <a:lnTo>
                  <a:pt x="12949" y="19498"/>
                </a:lnTo>
                <a:lnTo>
                  <a:pt x="12373" y="19785"/>
                </a:lnTo>
                <a:lnTo>
                  <a:pt x="12049" y="19678"/>
                </a:lnTo>
                <a:lnTo>
                  <a:pt x="11282" y="19425"/>
                </a:lnTo>
                <a:lnTo>
                  <a:pt x="10584" y="18962"/>
                </a:lnTo>
                <a:lnTo>
                  <a:pt x="9855" y="18597"/>
                </a:lnTo>
                <a:lnTo>
                  <a:pt x="9121" y="18230"/>
                </a:lnTo>
                <a:lnTo>
                  <a:pt x="8395" y="17851"/>
                </a:lnTo>
                <a:lnTo>
                  <a:pt x="7661" y="17484"/>
                </a:lnTo>
                <a:lnTo>
                  <a:pt x="6932" y="17119"/>
                </a:lnTo>
                <a:lnTo>
                  <a:pt x="6139" y="16853"/>
                </a:lnTo>
                <a:lnTo>
                  <a:pt x="5467" y="16404"/>
                </a:lnTo>
                <a:lnTo>
                  <a:pt x="5047" y="16122"/>
                </a:lnTo>
                <a:lnTo>
                  <a:pt x="4807" y="15572"/>
                </a:lnTo>
                <a:lnTo>
                  <a:pt x="4387" y="15291"/>
                </a:lnTo>
                <a:lnTo>
                  <a:pt x="3716" y="14841"/>
                </a:lnTo>
                <a:lnTo>
                  <a:pt x="2924" y="14570"/>
                </a:lnTo>
                <a:lnTo>
                  <a:pt x="2193" y="14210"/>
                </a:lnTo>
                <a:lnTo>
                  <a:pt x="1833" y="14210"/>
                </a:lnTo>
                <a:lnTo>
                  <a:pt x="1473" y="14210"/>
                </a:lnTo>
                <a:lnTo>
                  <a:pt x="1113" y="14210"/>
                </a:lnTo>
                <a:lnTo>
                  <a:pt x="742" y="14210"/>
                </a:lnTo>
                <a:lnTo>
                  <a:pt x="371" y="14210"/>
                </a:lnTo>
                <a:lnTo>
                  <a:pt x="0" y="14210"/>
                </a:lnTo>
                <a:lnTo>
                  <a:pt x="0" y="13849"/>
                </a:lnTo>
                <a:lnTo>
                  <a:pt x="0" y="13489"/>
                </a:lnTo>
                <a:lnTo>
                  <a:pt x="0" y="13129"/>
                </a:lnTo>
                <a:lnTo>
                  <a:pt x="0" y="12758"/>
                </a:lnTo>
                <a:lnTo>
                  <a:pt x="0" y="12387"/>
                </a:lnTo>
                <a:lnTo>
                  <a:pt x="0" y="12016"/>
                </a:lnTo>
                <a:lnTo>
                  <a:pt x="0" y="11656"/>
                </a:lnTo>
                <a:lnTo>
                  <a:pt x="0" y="11296"/>
                </a:lnTo>
                <a:lnTo>
                  <a:pt x="0" y="10936"/>
                </a:lnTo>
                <a:lnTo>
                  <a:pt x="0" y="10204"/>
                </a:lnTo>
                <a:lnTo>
                  <a:pt x="0" y="9473"/>
                </a:lnTo>
                <a:lnTo>
                  <a:pt x="0" y="8742"/>
                </a:lnTo>
                <a:lnTo>
                  <a:pt x="0" y="8381"/>
                </a:lnTo>
                <a:lnTo>
                  <a:pt x="0" y="8022"/>
                </a:lnTo>
                <a:lnTo>
                  <a:pt x="0" y="7661"/>
                </a:lnTo>
                <a:lnTo>
                  <a:pt x="1462" y="7661"/>
                </a:lnTo>
                <a:lnTo>
                  <a:pt x="2924" y="7661"/>
                </a:lnTo>
                <a:lnTo>
                  <a:pt x="4387" y="7661"/>
                </a:lnTo>
                <a:lnTo>
                  <a:pt x="7301" y="7661"/>
                </a:lnTo>
                <a:lnTo>
                  <a:pt x="10215" y="7661"/>
                </a:lnTo>
                <a:lnTo>
                  <a:pt x="13129" y="7661"/>
                </a:lnTo>
                <a:lnTo>
                  <a:pt x="16403" y="7661"/>
                </a:lnTo>
                <a:lnTo>
                  <a:pt x="19677" y="7661"/>
                </a:lnTo>
                <a:lnTo>
                  <a:pt x="22952" y="7661"/>
                </a:lnTo>
                <a:lnTo>
                  <a:pt x="26597" y="7661"/>
                </a:lnTo>
                <a:lnTo>
                  <a:pt x="30243" y="7661"/>
                </a:lnTo>
                <a:lnTo>
                  <a:pt x="33888" y="7661"/>
                </a:lnTo>
                <a:lnTo>
                  <a:pt x="37533" y="7661"/>
                </a:lnTo>
                <a:lnTo>
                  <a:pt x="41178" y="7661"/>
                </a:lnTo>
                <a:lnTo>
                  <a:pt x="44823" y="7661"/>
                </a:lnTo>
                <a:lnTo>
                  <a:pt x="48469" y="7661"/>
                </a:lnTo>
                <a:lnTo>
                  <a:pt x="52114" y="7661"/>
                </a:lnTo>
                <a:lnTo>
                  <a:pt x="55760" y="7661"/>
                </a:lnTo>
                <a:lnTo>
                  <a:pt x="59405" y="7661"/>
                </a:lnTo>
                <a:lnTo>
                  <a:pt x="63050" y="7661"/>
                </a:lnTo>
                <a:lnTo>
                  <a:pt x="66695" y="7661"/>
                </a:lnTo>
                <a:lnTo>
                  <a:pt x="69609" y="7661"/>
                </a:lnTo>
                <a:lnTo>
                  <a:pt x="72524" y="7661"/>
                </a:lnTo>
                <a:lnTo>
                  <a:pt x="75437" y="7661"/>
                </a:lnTo>
                <a:lnTo>
                  <a:pt x="78351" y="7661"/>
                </a:lnTo>
                <a:lnTo>
                  <a:pt x="81266" y="7661"/>
                </a:lnTo>
                <a:lnTo>
                  <a:pt x="84180" y="7661"/>
                </a:lnTo>
                <a:lnTo>
                  <a:pt x="87094" y="7661"/>
                </a:lnTo>
                <a:lnTo>
                  <a:pt x="90008" y="7661"/>
                </a:lnTo>
                <a:lnTo>
                  <a:pt x="92922" y="7661"/>
                </a:lnTo>
                <a:lnTo>
                  <a:pt x="95476" y="7661"/>
                </a:lnTo>
                <a:lnTo>
                  <a:pt x="98030" y="7661"/>
                </a:lnTo>
                <a:lnTo>
                  <a:pt x="100583" y="7661"/>
                </a:lnTo>
                <a:lnTo>
                  <a:pt x="103497" y="7661"/>
                </a:lnTo>
                <a:lnTo>
                  <a:pt x="106412" y="7661"/>
                </a:lnTo>
                <a:lnTo>
                  <a:pt x="109326" y="7661"/>
                </a:lnTo>
                <a:lnTo>
                  <a:pt x="111879" y="7661"/>
                </a:lnTo>
                <a:lnTo>
                  <a:pt x="114434" y="7661"/>
                </a:lnTo>
                <a:lnTo>
                  <a:pt x="116987" y="7661"/>
                </a:lnTo>
                <a:lnTo>
                  <a:pt x="119541" y="7661"/>
                </a:lnTo>
                <a:lnTo>
                  <a:pt x="122104" y="7814"/>
                </a:lnTo>
                <a:lnTo>
                  <a:pt x="124649" y="7661"/>
                </a:lnTo>
                <a:lnTo>
                  <a:pt x="128304" y="7443"/>
                </a:lnTo>
                <a:lnTo>
                  <a:pt x="131930" y="6744"/>
                </a:lnTo>
                <a:lnTo>
                  <a:pt x="135585" y="6548"/>
                </a:lnTo>
                <a:lnTo>
                  <a:pt x="138850" y="6373"/>
                </a:lnTo>
                <a:lnTo>
                  <a:pt x="142133" y="6548"/>
                </a:lnTo>
                <a:lnTo>
                  <a:pt x="145407" y="6548"/>
                </a:lnTo>
                <a:lnTo>
                  <a:pt x="198996" y="6548"/>
                </a:lnTo>
                <a:lnTo>
                  <a:pt x="203381" y="6744"/>
                </a:lnTo>
                <a:lnTo>
                  <a:pt x="207749" y="6548"/>
                </a:lnTo>
                <a:lnTo>
                  <a:pt x="211392" y="6384"/>
                </a:lnTo>
                <a:lnTo>
                  <a:pt x="215009" y="5657"/>
                </a:lnTo>
                <a:lnTo>
                  <a:pt x="218652" y="5467"/>
                </a:lnTo>
                <a:lnTo>
                  <a:pt x="221928" y="5297"/>
                </a:lnTo>
                <a:lnTo>
                  <a:pt x="225222" y="5467"/>
                </a:lnTo>
                <a:lnTo>
                  <a:pt x="228507" y="5467"/>
                </a:lnTo>
                <a:lnTo>
                  <a:pt x="695718" y="5467"/>
                </a:lnTo>
                <a:lnTo>
                  <a:pt x="699373" y="5657"/>
                </a:lnTo>
                <a:lnTo>
                  <a:pt x="703005" y="5467"/>
                </a:lnTo>
                <a:lnTo>
                  <a:pt x="706291" y="5296"/>
                </a:lnTo>
                <a:lnTo>
                  <a:pt x="709548" y="4578"/>
                </a:lnTo>
                <a:lnTo>
                  <a:pt x="712829" y="4387"/>
                </a:lnTo>
                <a:lnTo>
                  <a:pt x="715734" y="4218"/>
                </a:lnTo>
                <a:lnTo>
                  <a:pt x="718657" y="4387"/>
                </a:lnTo>
                <a:lnTo>
                  <a:pt x="731057" y="4387"/>
                </a:lnTo>
                <a:lnTo>
                  <a:pt x="732895" y="4554"/>
                </a:lnTo>
                <a:lnTo>
                  <a:pt x="734700" y="4387"/>
                </a:lnTo>
                <a:lnTo>
                  <a:pt x="736913" y="4183"/>
                </a:lnTo>
                <a:lnTo>
                  <a:pt x="739092" y="3674"/>
                </a:lnTo>
                <a:lnTo>
                  <a:pt x="741283" y="3274"/>
                </a:lnTo>
                <a:lnTo>
                  <a:pt x="743099" y="2942"/>
                </a:lnTo>
                <a:lnTo>
                  <a:pt x="744887" y="2358"/>
                </a:lnTo>
                <a:lnTo>
                  <a:pt x="746720" y="2193"/>
                </a:lnTo>
                <a:lnTo>
                  <a:pt x="748893" y="1998"/>
                </a:lnTo>
                <a:lnTo>
                  <a:pt x="751123" y="2395"/>
                </a:lnTo>
                <a:lnTo>
                  <a:pt x="753297" y="2193"/>
                </a:lnTo>
                <a:lnTo>
                  <a:pt x="755141" y="2023"/>
                </a:lnTo>
                <a:lnTo>
                  <a:pt x="756923" y="1267"/>
                </a:lnTo>
                <a:lnTo>
                  <a:pt x="758767" y="1080"/>
                </a:lnTo>
                <a:lnTo>
                  <a:pt x="760572" y="896"/>
                </a:lnTo>
                <a:lnTo>
                  <a:pt x="762411" y="1080"/>
                </a:lnTo>
                <a:lnTo>
                  <a:pt x="764233" y="1080"/>
                </a:lnTo>
                <a:lnTo>
                  <a:pt x="771866" y="1080"/>
                </a:lnTo>
                <a:lnTo>
                  <a:pt x="772235" y="1080"/>
                </a:lnTo>
                <a:lnTo>
                  <a:pt x="772788" y="1266"/>
                </a:lnTo>
                <a:lnTo>
                  <a:pt x="772978" y="1080"/>
                </a:lnTo>
                <a:lnTo>
                  <a:pt x="773157" y="905"/>
                </a:lnTo>
                <a:lnTo>
                  <a:pt x="772978" y="360"/>
                </a:lnTo>
                <a:lnTo>
                  <a:pt x="772978" y="0"/>
                </a:lnTo>
                <a:lnTo>
                  <a:pt x="774067" y="0"/>
                </a:lnTo>
                <a:lnTo>
                  <a:pt x="792653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6063" y="2629523"/>
            <a:ext cx="797560" cy="46355"/>
          </a:xfrm>
          <a:custGeom>
            <a:avLst/>
            <a:gdLst/>
            <a:ahLst/>
            <a:cxnLst/>
            <a:rect l="l" t="t" r="r" b="b"/>
            <a:pathLst>
              <a:path w="797560" h="46355">
                <a:moveTo>
                  <a:pt x="8849" y="0"/>
                </a:moveTo>
                <a:lnTo>
                  <a:pt x="0" y="1926"/>
                </a:lnTo>
                <a:lnTo>
                  <a:pt x="107" y="2193"/>
                </a:lnTo>
                <a:lnTo>
                  <a:pt x="731" y="3749"/>
                </a:lnTo>
                <a:lnTo>
                  <a:pt x="7364" y="4505"/>
                </a:lnTo>
                <a:lnTo>
                  <a:pt x="11043" y="5467"/>
                </a:lnTo>
                <a:lnTo>
                  <a:pt x="15746" y="6698"/>
                </a:lnTo>
                <a:lnTo>
                  <a:pt x="20486" y="7818"/>
                </a:lnTo>
                <a:lnTo>
                  <a:pt x="25252" y="8774"/>
                </a:lnTo>
                <a:lnTo>
                  <a:pt x="31422" y="10012"/>
                </a:lnTo>
                <a:lnTo>
                  <a:pt x="37605" y="11411"/>
                </a:lnTo>
                <a:lnTo>
                  <a:pt x="43850" y="12048"/>
                </a:lnTo>
                <a:lnTo>
                  <a:pt x="51826" y="12863"/>
                </a:lnTo>
                <a:lnTo>
                  <a:pt x="59892" y="12799"/>
                </a:lnTo>
                <a:lnTo>
                  <a:pt x="67916" y="13129"/>
                </a:lnTo>
                <a:lnTo>
                  <a:pt x="75020" y="13440"/>
                </a:lnTo>
                <a:lnTo>
                  <a:pt x="82124" y="13755"/>
                </a:lnTo>
                <a:lnTo>
                  <a:pt x="89229" y="14027"/>
                </a:lnTo>
                <a:lnTo>
                  <a:pt x="96336" y="14210"/>
                </a:lnTo>
                <a:lnTo>
                  <a:pt x="105077" y="14293"/>
                </a:lnTo>
                <a:lnTo>
                  <a:pt x="113819" y="14284"/>
                </a:lnTo>
                <a:lnTo>
                  <a:pt x="122562" y="14238"/>
                </a:lnTo>
                <a:lnTo>
                  <a:pt x="131304" y="14210"/>
                </a:lnTo>
                <a:lnTo>
                  <a:pt x="283294" y="14210"/>
                </a:lnTo>
                <a:lnTo>
                  <a:pt x="292036" y="14183"/>
                </a:lnTo>
                <a:lnTo>
                  <a:pt x="300779" y="14138"/>
                </a:lnTo>
                <a:lnTo>
                  <a:pt x="309522" y="14129"/>
                </a:lnTo>
                <a:lnTo>
                  <a:pt x="318263" y="14210"/>
                </a:lnTo>
                <a:lnTo>
                  <a:pt x="326466" y="14409"/>
                </a:lnTo>
                <a:lnTo>
                  <a:pt x="334667" y="14699"/>
                </a:lnTo>
                <a:lnTo>
                  <a:pt x="342869" y="15022"/>
                </a:lnTo>
                <a:lnTo>
                  <a:pt x="351070" y="15323"/>
                </a:lnTo>
                <a:lnTo>
                  <a:pt x="359542" y="15624"/>
                </a:lnTo>
                <a:lnTo>
                  <a:pt x="368013" y="15937"/>
                </a:lnTo>
                <a:lnTo>
                  <a:pt x="376485" y="16213"/>
                </a:lnTo>
                <a:lnTo>
                  <a:pt x="384958" y="16403"/>
                </a:lnTo>
                <a:lnTo>
                  <a:pt x="393977" y="16482"/>
                </a:lnTo>
                <a:lnTo>
                  <a:pt x="402998" y="16473"/>
                </a:lnTo>
                <a:lnTo>
                  <a:pt x="412019" y="16429"/>
                </a:lnTo>
                <a:lnTo>
                  <a:pt x="421040" y="16403"/>
                </a:lnTo>
                <a:lnTo>
                  <a:pt x="637140" y="16403"/>
                </a:lnTo>
                <a:lnTo>
                  <a:pt x="645539" y="16794"/>
                </a:lnTo>
                <a:lnTo>
                  <a:pt x="653904" y="16403"/>
                </a:lnTo>
                <a:lnTo>
                  <a:pt x="661213" y="16062"/>
                </a:lnTo>
                <a:lnTo>
                  <a:pt x="668466" y="14628"/>
                </a:lnTo>
                <a:lnTo>
                  <a:pt x="675776" y="14210"/>
                </a:lnTo>
                <a:lnTo>
                  <a:pt x="681224" y="13897"/>
                </a:lnTo>
                <a:lnTo>
                  <a:pt x="686711" y="14210"/>
                </a:lnTo>
                <a:lnTo>
                  <a:pt x="692176" y="14210"/>
                </a:lnTo>
                <a:lnTo>
                  <a:pt x="696915" y="14210"/>
                </a:lnTo>
                <a:lnTo>
                  <a:pt x="701654" y="14210"/>
                </a:lnTo>
                <a:lnTo>
                  <a:pt x="706387" y="14210"/>
                </a:lnTo>
                <a:lnTo>
                  <a:pt x="710036" y="14210"/>
                </a:lnTo>
                <a:lnTo>
                  <a:pt x="713679" y="14210"/>
                </a:lnTo>
                <a:lnTo>
                  <a:pt x="717322" y="14210"/>
                </a:lnTo>
                <a:lnTo>
                  <a:pt x="720239" y="14210"/>
                </a:lnTo>
                <a:lnTo>
                  <a:pt x="723151" y="14210"/>
                </a:lnTo>
                <a:lnTo>
                  <a:pt x="726068" y="14210"/>
                </a:lnTo>
                <a:lnTo>
                  <a:pt x="728621" y="14210"/>
                </a:lnTo>
                <a:lnTo>
                  <a:pt x="731175" y="14210"/>
                </a:lnTo>
                <a:lnTo>
                  <a:pt x="733729" y="14210"/>
                </a:lnTo>
                <a:lnTo>
                  <a:pt x="735908" y="14210"/>
                </a:lnTo>
                <a:lnTo>
                  <a:pt x="738093" y="14210"/>
                </a:lnTo>
                <a:lnTo>
                  <a:pt x="740278" y="14210"/>
                </a:lnTo>
                <a:lnTo>
                  <a:pt x="742099" y="14210"/>
                </a:lnTo>
                <a:lnTo>
                  <a:pt x="743921" y="14210"/>
                </a:lnTo>
                <a:lnTo>
                  <a:pt x="745743" y="14210"/>
                </a:lnTo>
                <a:lnTo>
                  <a:pt x="747565" y="14210"/>
                </a:lnTo>
                <a:lnTo>
                  <a:pt x="749392" y="14210"/>
                </a:lnTo>
                <a:lnTo>
                  <a:pt x="751214" y="14210"/>
                </a:lnTo>
                <a:lnTo>
                  <a:pt x="753393" y="14210"/>
                </a:lnTo>
                <a:lnTo>
                  <a:pt x="755578" y="14210"/>
                </a:lnTo>
                <a:lnTo>
                  <a:pt x="757763" y="14210"/>
                </a:lnTo>
                <a:lnTo>
                  <a:pt x="759221" y="14210"/>
                </a:lnTo>
                <a:lnTo>
                  <a:pt x="760685" y="14210"/>
                </a:lnTo>
                <a:lnTo>
                  <a:pt x="762149" y="14210"/>
                </a:lnTo>
                <a:lnTo>
                  <a:pt x="763608" y="14210"/>
                </a:lnTo>
                <a:lnTo>
                  <a:pt x="765072" y="14210"/>
                </a:lnTo>
                <a:lnTo>
                  <a:pt x="766536" y="14210"/>
                </a:lnTo>
                <a:lnTo>
                  <a:pt x="767625" y="14210"/>
                </a:lnTo>
                <a:lnTo>
                  <a:pt x="768721" y="14210"/>
                </a:lnTo>
                <a:lnTo>
                  <a:pt x="769810" y="14210"/>
                </a:lnTo>
                <a:lnTo>
                  <a:pt x="770900" y="14210"/>
                </a:lnTo>
                <a:lnTo>
                  <a:pt x="771990" y="14210"/>
                </a:lnTo>
                <a:lnTo>
                  <a:pt x="773085" y="14210"/>
                </a:lnTo>
                <a:lnTo>
                  <a:pt x="774175" y="14210"/>
                </a:lnTo>
                <a:lnTo>
                  <a:pt x="775264" y="14210"/>
                </a:lnTo>
                <a:lnTo>
                  <a:pt x="776360" y="14210"/>
                </a:lnTo>
                <a:lnTo>
                  <a:pt x="777092" y="14210"/>
                </a:lnTo>
                <a:lnTo>
                  <a:pt x="777824" y="14210"/>
                </a:lnTo>
                <a:lnTo>
                  <a:pt x="778550" y="14210"/>
                </a:lnTo>
                <a:lnTo>
                  <a:pt x="778913" y="14210"/>
                </a:lnTo>
                <a:lnTo>
                  <a:pt x="779271" y="14210"/>
                </a:lnTo>
                <a:lnTo>
                  <a:pt x="779634" y="14210"/>
                </a:lnTo>
                <a:lnTo>
                  <a:pt x="780003" y="14210"/>
                </a:lnTo>
                <a:lnTo>
                  <a:pt x="780372" y="14210"/>
                </a:lnTo>
                <a:lnTo>
                  <a:pt x="780746" y="14210"/>
                </a:lnTo>
                <a:lnTo>
                  <a:pt x="781104" y="14210"/>
                </a:lnTo>
                <a:lnTo>
                  <a:pt x="781467" y="14210"/>
                </a:lnTo>
                <a:lnTo>
                  <a:pt x="781825" y="14210"/>
                </a:lnTo>
                <a:lnTo>
                  <a:pt x="782188" y="14210"/>
                </a:lnTo>
                <a:lnTo>
                  <a:pt x="782545" y="14210"/>
                </a:lnTo>
                <a:lnTo>
                  <a:pt x="782909" y="14210"/>
                </a:lnTo>
                <a:lnTo>
                  <a:pt x="784730" y="16032"/>
                </a:lnTo>
                <a:lnTo>
                  <a:pt x="787156" y="17514"/>
                </a:lnTo>
                <a:lnTo>
                  <a:pt x="788374" y="19678"/>
                </a:lnTo>
                <a:lnTo>
                  <a:pt x="790441" y="23353"/>
                </a:lnTo>
                <a:lnTo>
                  <a:pt x="791408" y="27674"/>
                </a:lnTo>
                <a:lnTo>
                  <a:pt x="792760" y="31726"/>
                </a:lnTo>
                <a:lnTo>
                  <a:pt x="794331" y="36427"/>
                </a:lnTo>
                <a:lnTo>
                  <a:pt x="797152" y="4593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3330" y="2980204"/>
            <a:ext cx="487045" cy="53340"/>
          </a:xfrm>
          <a:custGeom>
            <a:avLst/>
            <a:gdLst/>
            <a:ahLst/>
            <a:cxnLst/>
            <a:rect l="l" t="t" r="r" b="b"/>
            <a:pathLst>
              <a:path w="487045" h="53339">
                <a:moveTo>
                  <a:pt x="0" y="13411"/>
                </a:moveTo>
                <a:lnTo>
                  <a:pt x="967" y="3645"/>
                </a:lnTo>
                <a:lnTo>
                  <a:pt x="3306" y="2475"/>
                </a:lnTo>
                <a:lnTo>
                  <a:pt x="8257" y="0"/>
                </a:lnTo>
                <a:lnTo>
                  <a:pt x="15683" y="2475"/>
                </a:lnTo>
                <a:lnTo>
                  <a:pt x="21871" y="2475"/>
                </a:lnTo>
                <a:lnTo>
                  <a:pt x="28727" y="2314"/>
                </a:lnTo>
                <a:lnTo>
                  <a:pt x="35596" y="2047"/>
                </a:lnTo>
                <a:lnTo>
                  <a:pt x="42437" y="1993"/>
                </a:lnTo>
                <a:lnTo>
                  <a:pt x="49211" y="2475"/>
                </a:lnTo>
                <a:lnTo>
                  <a:pt x="57464" y="3958"/>
                </a:lnTo>
                <a:lnTo>
                  <a:pt x="65643" y="6010"/>
                </a:lnTo>
                <a:lnTo>
                  <a:pt x="73807" y="8209"/>
                </a:lnTo>
                <a:lnTo>
                  <a:pt x="82018" y="10137"/>
                </a:lnTo>
                <a:lnTo>
                  <a:pt x="91551" y="11915"/>
                </a:lnTo>
                <a:lnTo>
                  <a:pt x="101117" y="13523"/>
                </a:lnTo>
                <a:lnTo>
                  <a:pt x="110695" y="15075"/>
                </a:lnTo>
                <a:lnTo>
                  <a:pt x="120262" y="16685"/>
                </a:lnTo>
                <a:lnTo>
                  <a:pt x="130926" y="18611"/>
                </a:lnTo>
                <a:lnTo>
                  <a:pt x="141582" y="20585"/>
                </a:lnTo>
                <a:lnTo>
                  <a:pt x="152244" y="22524"/>
                </a:lnTo>
                <a:lnTo>
                  <a:pt x="196512" y="29527"/>
                </a:lnTo>
                <a:lnTo>
                  <a:pt x="242165" y="33481"/>
                </a:lnTo>
                <a:lnTo>
                  <a:pt x="284005" y="35814"/>
                </a:lnTo>
                <a:lnTo>
                  <a:pt x="294123" y="36363"/>
                </a:lnTo>
                <a:lnTo>
                  <a:pt x="303147" y="36854"/>
                </a:lnTo>
                <a:lnTo>
                  <a:pt x="312173" y="37337"/>
                </a:lnTo>
                <a:lnTo>
                  <a:pt x="321195" y="37882"/>
                </a:lnTo>
                <a:lnTo>
                  <a:pt x="330204" y="38557"/>
                </a:lnTo>
                <a:lnTo>
                  <a:pt x="337319" y="39266"/>
                </a:lnTo>
                <a:lnTo>
                  <a:pt x="344421" y="40117"/>
                </a:lnTo>
                <a:lnTo>
                  <a:pt x="351519" y="41007"/>
                </a:lnTo>
                <a:lnTo>
                  <a:pt x="358624" y="41831"/>
                </a:lnTo>
                <a:lnTo>
                  <a:pt x="366267" y="42644"/>
                </a:lnTo>
                <a:lnTo>
                  <a:pt x="373931" y="43244"/>
                </a:lnTo>
                <a:lnTo>
                  <a:pt x="381577" y="44025"/>
                </a:lnTo>
                <a:lnTo>
                  <a:pt x="388141" y="44695"/>
                </a:lnTo>
                <a:lnTo>
                  <a:pt x="394684" y="45590"/>
                </a:lnTo>
                <a:lnTo>
                  <a:pt x="401255" y="46186"/>
                </a:lnTo>
                <a:lnTo>
                  <a:pt x="406711" y="46681"/>
                </a:lnTo>
                <a:lnTo>
                  <a:pt x="412185" y="47093"/>
                </a:lnTo>
                <a:lnTo>
                  <a:pt x="417659" y="47299"/>
                </a:lnTo>
                <a:lnTo>
                  <a:pt x="422029" y="47464"/>
                </a:lnTo>
                <a:lnTo>
                  <a:pt x="426412" y="47299"/>
                </a:lnTo>
                <a:lnTo>
                  <a:pt x="430788" y="47299"/>
                </a:lnTo>
                <a:lnTo>
                  <a:pt x="434794" y="47299"/>
                </a:lnTo>
                <a:lnTo>
                  <a:pt x="438809" y="47101"/>
                </a:lnTo>
                <a:lnTo>
                  <a:pt x="442805" y="47299"/>
                </a:lnTo>
                <a:lnTo>
                  <a:pt x="446089" y="47462"/>
                </a:lnTo>
                <a:lnTo>
                  <a:pt x="449344" y="48163"/>
                </a:lnTo>
                <a:lnTo>
                  <a:pt x="452627" y="48380"/>
                </a:lnTo>
                <a:lnTo>
                  <a:pt x="454812" y="48523"/>
                </a:lnTo>
                <a:lnTo>
                  <a:pt x="457015" y="48380"/>
                </a:lnTo>
                <a:lnTo>
                  <a:pt x="459208" y="48380"/>
                </a:lnTo>
                <a:lnTo>
                  <a:pt x="461031" y="48380"/>
                </a:lnTo>
                <a:lnTo>
                  <a:pt x="462854" y="48380"/>
                </a:lnTo>
                <a:lnTo>
                  <a:pt x="464677" y="48380"/>
                </a:lnTo>
                <a:lnTo>
                  <a:pt x="466499" y="48380"/>
                </a:lnTo>
                <a:lnTo>
                  <a:pt x="468322" y="48380"/>
                </a:lnTo>
                <a:lnTo>
                  <a:pt x="470145" y="48380"/>
                </a:lnTo>
                <a:lnTo>
                  <a:pt x="471236" y="48380"/>
                </a:lnTo>
                <a:lnTo>
                  <a:pt x="472327" y="48380"/>
                </a:lnTo>
                <a:lnTo>
                  <a:pt x="473419" y="48380"/>
                </a:lnTo>
                <a:lnTo>
                  <a:pt x="474510" y="48380"/>
                </a:lnTo>
                <a:lnTo>
                  <a:pt x="475601" y="48380"/>
                </a:lnTo>
                <a:lnTo>
                  <a:pt x="476693" y="48380"/>
                </a:lnTo>
                <a:lnTo>
                  <a:pt x="477424" y="48380"/>
                </a:lnTo>
                <a:lnTo>
                  <a:pt x="478156" y="48380"/>
                </a:lnTo>
                <a:lnTo>
                  <a:pt x="478887" y="48380"/>
                </a:lnTo>
                <a:lnTo>
                  <a:pt x="479618" y="48380"/>
                </a:lnTo>
                <a:lnTo>
                  <a:pt x="480349" y="48380"/>
                </a:lnTo>
                <a:lnTo>
                  <a:pt x="481080" y="48380"/>
                </a:lnTo>
                <a:lnTo>
                  <a:pt x="481801" y="48380"/>
                </a:lnTo>
                <a:lnTo>
                  <a:pt x="482521" y="48380"/>
                </a:lnTo>
                <a:lnTo>
                  <a:pt x="483241" y="48380"/>
                </a:lnTo>
                <a:lnTo>
                  <a:pt x="483612" y="48380"/>
                </a:lnTo>
                <a:lnTo>
                  <a:pt x="483983" y="48380"/>
                </a:lnTo>
                <a:lnTo>
                  <a:pt x="484354" y="48380"/>
                </a:lnTo>
                <a:lnTo>
                  <a:pt x="485075" y="48380"/>
                </a:lnTo>
                <a:lnTo>
                  <a:pt x="485795" y="48380"/>
                </a:lnTo>
                <a:lnTo>
                  <a:pt x="486516" y="48380"/>
                </a:lnTo>
                <a:lnTo>
                  <a:pt x="486516" y="48751"/>
                </a:lnTo>
                <a:lnTo>
                  <a:pt x="486516" y="49122"/>
                </a:lnTo>
                <a:lnTo>
                  <a:pt x="486516" y="49493"/>
                </a:lnTo>
                <a:lnTo>
                  <a:pt x="486516" y="49853"/>
                </a:lnTo>
                <a:lnTo>
                  <a:pt x="486516" y="50213"/>
                </a:lnTo>
                <a:lnTo>
                  <a:pt x="486516" y="50573"/>
                </a:lnTo>
                <a:lnTo>
                  <a:pt x="486516" y="50933"/>
                </a:lnTo>
                <a:lnTo>
                  <a:pt x="486658" y="51364"/>
                </a:lnTo>
                <a:lnTo>
                  <a:pt x="483664" y="53068"/>
                </a:lnTo>
                <a:lnTo>
                  <a:pt x="479967" y="5276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5343" y="6210751"/>
            <a:ext cx="753409" cy="413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74757" y="6303033"/>
            <a:ext cx="377190" cy="78105"/>
          </a:xfrm>
          <a:custGeom>
            <a:avLst/>
            <a:gdLst/>
            <a:ahLst/>
            <a:cxnLst/>
            <a:rect l="l" t="t" r="r" b="b"/>
            <a:pathLst>
              <a:path w="377190" h="78104">
                <a:moveTo>
                  <a:pt x="0" y="77631"/>
                </a:moveTo>
                <a:lnTo>
                  <a:pt x="7284" y="76134"/>
                </a:lnTo>
                <a:lnTo>
                  <a:pt x="10935" y="75437"/>
                </a:lnTo>
                <a:lnTo>
                  <a:pt x="14945" y="74672"/>
                </a:lnTo>
                <a:lnTo>
                  <a:pt x="18976" y="74015"/>
                </a:lnTo>
                <a:lnTo>
                  <a:pt x="22985" y="73244"/>
                </a:lnTo>
                <a:lnTo>
                  <a:pt x="28449" y="72192"/>
                </a:lnTo>
                <a:lnTo>
                  <a:pt x="33899" y="71060"/>
                </a:lnTo>
                <a:lnTo>
                  <a:pt x="39356" y="69969"/>
                </a:lnTo>
                <a:lnTo>
                  <a:pt x="44823" y="68877"/>
                </a:lnTo>
                <a:lnTo>
                  <a:pt x="50314" y="67887"/>
                </a:lnTo>
                <a:lnTo>
                  <a:pt x="55759" y="66695"/>
                </a:lnTo>
                <a:lnTo>
                  <a:pt x="61980" y="65333"/>
                </a:lnTo>
                <a:lnTo>
                  <a:pt x="68115" y="63557"/>
                </a:lnTo>
                <a:lnTo>
                  <a:pt x="74357" y="62308"/>
                </a:lnTo>
                <a:lnTo>
                  <a:pt x="80874" y="61003"/>
                </a:lnTo>
                <a:lnTo>
                  <a:pt x="87509" y="60298"/>
                </a:lnTo>
                <a:lnTo>
                  <a:pt x="94035" y="59033"/>
                </a:lnTo>
                <a:lnTo>
                  <a:pt x="100628" y="57755"/>
                </a:lnTo>
                <a:lnTo>
                  <a:pt x="107147" y="56099"/>
                </a:lnTo>
                <a:lnTo>
                  <a:pt x="113713" y="54679"/>
                </a:lnTo>
                <a:lnTo>
                  <a:pt x="120626" y="53184"/>
                </a:lnTo>
                <a:lnTo>
                  <a:pt x="127503" y="51457"/>
                </a:lnTo>
                <a:lnTo>
                  <a:pt x="134472" y="50291"/>
                </a:lnTo>
                <a:lnTo>
                  <a:pt x="140621" y="49263"/>
                </a:lnTo>
                <a:lnTo>
                  <a:pt x="146869" y="48824"/>
                </a:lnTo>
                <a:lnTo>
                  <a:pt x="153069" y="48098"/>
                </a:lnTo>
                <a:lnTo>
                  <a:pt x="159268" y="47372"/>
                </a:lnTo>
                <a:lnTo>
                  <a:pt x="165474" y="46707"/>
                </a:lnTo>
                <a:lnTo>
                  <a:pt x="171667" y="45937"/>
                </a:lnTo>
                <a:lnTo>
                  <a:pt x="177141" y="45256"/>
                </a:lnTo>
                <a:lnTo>
                  <a:pt x="182586" y="44315"/>
                </a:lnTo>
                <a:lnTo>
                  <a:pt x="188071" y="43743"/>
                </a:lnTo>
                <a:lnTo>
                  <a:pt x="193151" y="43213"/>
                </a:lnTo>
                <a:lnTo>
                  <a:pt x="198265" y="43009"/>
                </a:lnTo>
                <a:lnTo>
                  <a:pt x="203361" y="42630"/>
                </a:lnTo>
                <a:lnTo>
                  <a:pt x="208098" y="42277"/>
                </a:lnTo>
                <a:lnTo>
                  <a:pt x="212859" y="42113"/>
                </a:lnTo>
                <a:lnTo>
                  <a:pt x="217571" y="41549"/>
                </a:lnTo>
                <a:lnTo>
                  <a:pt x="221972" y="41022"/>
                </a:lnTo>
                <a:lnTo>
                  <a:pt x="226330" y="40118"/>
                </a:lnTo>
                <a:lnTo>
                  <a:pt x="230701" y="39355"/>
                </a:lnTo>
                <a:lnTo>
                  <a:pt x="234712" y="38656"/>
                </a:lnTo>
                <a:lnTo>
                  <a:pt x="238685" y="37687"/>
                </a:lnTo>
                <a:lnTo>
                  <a:pt x="242717" y="37162"/>
                </a:lnTo>
                <a:lnTo>
                  <a:pt x="247067" y="36595"/>
                </a:lnTo>
                <a:lnTo>
                  <a:pt x="251490" y="36603"/>
                </a:lnTo>
                <a:lnTo>
                  <a:pt x="255847" y="36081"/>
                </a:lnTo>
                <a:lnTo>
                  <a:pt x="260603" y="35512"/>
                </a:lnTo>
                <a:lnTo>
                  <a:pt x="265301" y="34457"/>
                </a:lnTo>
                <a:lnTo>
                  <a:pt x="270057" y="33887"/>
                </a:lnTo>
                <a:lnTo>
                  <a:pt x="274414" y="33365"/>
                </a:lnTo>
                <a:lnTo>
                  <a:pt x="278803" y="32988"/>
                </a:lnTo>
                <a:lnTo>
                  <a:pt x="283186" y="32807"/>
                </a:lnTo>
                <a:lnTo>
                  <a:pt x="287545" y="32627"/>
                </a:lnTo>
                <a:lnTo>
                  <a:pt x="291926" y="32994"/>
                </a:lnTo>
                <a:lnTo>
                  <a:pt x="296284" y="32807"/>
                </a:lnTo>
                <a:lnTo>
                  <a:pt x="300308" y="32634"/>
                </a:lnTo>
                <a:lnTo>
                  <a:pt x="304309" y="31916"/>
                </a:lnTo>
                <a:lnTo>
                  <a:pt x="308332" y="31726"/>
                </a:lnTo>
                <a:lnTo>
                  <a:pt x="311970" y="31555"/>
                </a:lnTo>
                <a:lnTo>
                  <a:pt x="315623" y="31726"/>
                </a:lnTo>
                <a:lnTo>
                  <a:pt x="319269" y="31726"/>
                </a:lnTo>
                <a:lnTo>
                  <a:pt x="343312" y="31726"/>
                </a:lnTo>
                <a:lnTo>
                  <a:pt x="346609" y="31923"/>
                </a:lnTo>
                <a:lnTo>
                  <a:pt x="349883" y="31726"/>
                </a:lnTo>
                <a:lnTo>
                  <a:pt x="352808" y="31552"/>
                </a:lnTo>
                <a:lnTo>
                  <a:pt x="355699" y="30826"/>
                </a:lnTo>
                <a:lnTo>
                  <a:pt x="358624" y="30613"/>
                </a:lnTo>
                <a:lnTo>
                  <a:pt x="360796" y="30455"/>
                </a:lnTo>
                <a:lnTo>
                  <a:pt x="362990" y="30613"/>
                </a:lnTo>
                <a:lnTo>
                  <a:pt x="370652" y="30613"/>
                </a:lnTo>
                <a:lnTo>
                  <a:pt x="371784" y="30821"/>
                </a:lnTo>
                <a:lnTo>
                  <a:pt x="372835" y="30613"/>
                </a:lnTo>
                <a:lnTo>
                  <a:pt x="373607" y="30461"/>
                </a:lnTo>
                <a:lnTo>
                  <a:pt x="374297" y="29893"/>
                </a:lnTo>
                <a:lnTo>
                  <a:pt x="375029" y="29533"/>
                </a:lnTo>
                <a:lnTo>
                  <a:pt x="375388" y="29162"/>
                </a:lnTo>
                <a:lnTo>
                  <a:pt x="375749" y="28791"/>
                </a:lnTo>
                <a:lnTo>
                  <a:pt x="376109" y="28420"/>
                </a:lnTo>
                <a:lnTo>
                  <a:pt x="376109" y="28059"/>
                </a:lnTo>
                <a:lnTo>
                  <a:pt x="376109" y="27699"/>
                </a:lnTo>
                <a:lnTo>
                  <a:pt x="376109" y="27339"/>
                </a:lnTo>
                <a:lnTo>
                  <a:pt x="376109" y="26247"/>
                </a:lnTo>
                <a:lnTo>
                  <a:pt x="376655" y="24611"/>
                </a:lnTo>
                <a:lnTo>
                  <a:pt x="376109" y="24065"/>
                </a:lnTo>
                <a:lnTo>
                  <a:pt x="374472" y="22427"/>
                </a:lnTo>
                <a:lnTo>
                  <a:pt x="371664" y="22018"/>
                </a:lnTo>
                <a:lnTo>
                  <a:pt x="358632" y="12735"/>
                </a:lnTo>
                <a:lnTo>
                  <a:pt x="356431" y="10935"/>
                </a:lnTo>
                <a:lnTo>
                  <a:pt x="354627" y="9461"/>
                </a:lnTo>
                <a:lnTo>
                  <a:pt x="352502" y="8288"/>
                </a:lnTo>
                <a:lnTo>
                  <a:pt x="350963" y="6580"/>
                </a:lnTo>
                <a:lnTo>
                  <a:pt x="349217" y="4643"/>
                </a:lnTo>
                <a:lnTo>
                  <a:pt x="346576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2792" y="6210712"/>
            <a:ext cx="99208" cy="2502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1226" y="6075338"/>
            <a:ext cx="151260" cy="244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3082" y="6103442"/>
            <a:ext cx="332740" cy="127635"/>
          </a:xfrm>
          <a:custGeom>
            <a:avLst/>
            <a:gdLst/>
            <a:ahLst/>
            <a:cxnLst/>
            <a:rect l="l" t="t" r="r" b="b"/>
            <a:pathLst>
              <a:path w="332740" h="127635">
                <a:moveTo>
                  <a:pt x="0" y="121958"/>
                </a:moveTo>
                <a:lnTo>
                  <a:pt x="5117" y="126851"/>
                </a:lnTo>
                <a:lnTo>
                  <a:pt x="6548" y="127425"/>
                </a:lnTo>
                <a:lnTo>
                  <a:pt x="6940" y="127583"/>
                </a:lnTo>
                <a:lnTo>
                  <a:pt x="5780" y="125256"/>
                </a:lnTo>
                <a:lnTo>
                  <a:pt x="5467" y="124151"/>
                </a:lnTo>
                <a:lnTo>
                  <a:pt x="5060" y="122713"/>
                </a:lnTo>
                <a:lnTo>
                  <a:pt x="4569" y="121270"/>
                </a:lnTo>
                <a:lnTo>
                  <a:pt x="4387" y="119797"/>
                </a:lnTo>
                <a:lnTo>
                  <a:pt x="4209" y="118356"/>
                </a:lnTo>
                <a:lnTo>
                  <a:pt x="4387" y="116872"/>
                </a:lnTo>
                <a:lnTo>
                  <a:pt x="4387" y="115409"/>
                </a:lnTo>
                <a:lnTo>
                  <a:pt x="4387" y="113947"/>
                </a:lnTo>
                <a:lnTo>
                  <a:pt x="4387" y="96451"/>
                </a:lnTo>
                <a:lnTo>
                  <a:pt x="3925" y="93811"/>
                </a:lnTo>
                <a:lnTo>
                  <a:pt x="4387" y="91344"/>
                </a:lnTo>
                <a:lnTo>
                  <a:pt x="5016" y="87983"/>
                </a:lnTo>
                <a:lnTo>
                  <a:pt x="6074" y="84534"/>
                </a:lnTo>
                <a:lnTo>
                  <a:pt x="7661" y="81521"/>
                </a:lnTo>
                <a:lnTo>
                  <a:pt x="9719" y="77615"/>
                </a:lnTo>
                <a:lnTo>
                  <a:pt x="12628" y="74123"/>
                </a:lnTo>
                <a:lnTo>
                  <a:pt x="15323" y="70585"/>
                </a:lnTo>
                <a:lnTo>
                  <a:pt x="18456" y="66472"/>
                </a:lnTo>
                <a:lnTo>
                  <a:pt x="21755" y="62473"/>
                </a:lnTo>
                <a:lnTo>
                  <a:pt x="25146" y="58568"/>
                </a:lnTo>
                <a:lnTo>
                  <a:pt x="29034" y="54091"/>
                </a:lnTo>
                <a:lnTo>
                  <a:pt x="55760" y="27595"/>
                </a:lnTo>
                <a:lnTo>
                  <a:pt x="59033" y="24681"/>
                </a:lnTo>
                <a:lnTo>
                  <a:pt x="62319" y="21756"/>
                </a:lnTo>
                <a:lnTo>
                  <a:pt x="65579" y="18801"/>
                </a:lnTo>
                <a:lnTo>
                  <a:pt x="68889" y="15906"/>
                </a:lnTo>
                <a:lnTo>
                  <a:pt x="71418" y="13694"/>
                </a:lnTo>
                <a:lnTo>
                  <a:pt x="73889" y="11400"/>
                </a:lnTo>
                <a:lnTo>
                  <a:pt x="76551" y="9357"/>
                </a:lnTo>
                <a:lnTo>
                  <a:pt x="78626" y="7765"/>
                </a:lnTo>
                <a:lnTo>
                  <a:pt x="80855" y="6351"/>
                </a:lnTo>
                <a:lnTo>
                  <a:pt x="83099" y="5002"/>
                </a:lnTo>
                <a:lnTo>
                  <a:pt x="84488" y="4168"/>
                </a:lnTo>
                <a:lnTo>
                  <a:pt x="86045" y="3615"/>
                </a:lnTo>
                <a:lnTo>
                  <a:pt x="87454" y="2809"/>
                </a:lnTo>
                <a:lnTo>
                  <a:pt x="88600" y="2153"/>
                </a:lnTo>
                <a:lnTo>
                  <a:pt x="89550" y="1019"/>
                </a:lnTo>
                <a:lnTo>
                  <a:pt x="90761" y="615"/>
                </a:lnTo>
                <a:lnTo>
                  <a:pt x="91743" y="288"/>
                </a:lnTo>
                <a:lnTo>
                  <a:pt x="92944" y="615"/>
                </a:lnTo>
                <a:lnTo>
                  <a:pt x="94035" y="615"/>
                </a:lnTo>
                <a:lnTo>
                  <a:pt x="103879" y="615"/>
                </a:lnTo>
                <a:lnTo>
                  <a:pt x="106253" y="0"/>
                </a:lnTo>
                <a:lnTo>
                  <a:pt x="121811" y="11486"/>
                </a:lnTo>
                <a:lnTo>
                  <a:pt x="124649" y="14825"/>
                </a:lnTo>
                <a:lnTo>
                  <a:pt x="127999" y="18766"/>
                </a:lnTo>
                <a:lnTo>
                  <a:pt x="131455" y="22650"/>
                </a:lnTo>
                <a:lnTo>
                  <a:pt x="134471" y="26841"/>
                </a:lnTo>
                <a:lnTo>
                  <a:pt x="138015" y="31764"/>
                </a:lnTo>
                <a:lnTo>
                  <a:pt x="140750" y="37270"/>
                </a:lnTo>
                <a:lnTo>
                  <a:pt x="144327" y="42165"/>
                </a:lnTo>
                <a:lnTo>
                  <a:pt x="147681" y="46754"/>
                </a:lnTo>
                <a:lnTo>
                  <a:pt x="151705" y="50848"/>
                </a:lnTo>
                <a:lnTo>
                  <a:pt x="155263" y="55294"/>
                </a:lnTo>
                <a:lnTo>
                  <a:pt x="158996" y="59961"/>
                </a:lnTo>
                <a:lnTo>
                  <a:pt x="162093" y="65208"/>
                </a:lnTo>
                <a:lnTo>
                  <a:pt x="166199" y="69505"/>
                </a:lnTo>
                <a:lnTo>
                  <a:pt x="170104" y="73590"/>
                </a:lnTo>
                <a:lnTo>
                  <a:pt x="174639" y="77216"/>
                </a:lnTo>
                <a:lnTo>
                  <a:pt x="179296" y="80440"/>
                </a:lnTo>
                <a:lnTo>
                  <a:pt x="184112" y="83775"/>
                </a:lnTo>
                <a:lnTo>
                  <a:pt x="189435" y="86411"/>
                </a:lnTo>
                <a:lnTo>
                  <a:pt x="194619" y="89182"/>
                </a:lnTo>
                <a:lnTo>
                  <a:pt x="199640" y="91867"/>
                </a:lnTo>
                <a:lnTo>
                  <a:pt x="204560" y="95028"/>
                </a:lnTo>
                <a:lnTo>
                  <a:pt x="209909" y="96812"/>
                </a:lnTo>
                <a:lnTo>
                  <a:pt x="215495" y="98674"/>
                </a:lnTo>
                <a:lnTo>
                  <a:pt x="221559" y="99202"/>
                </a:lnTo>
                <a:lnTo>
                  <a:pt x="227427" y="100119"/>
                </a:lnTo>
                <a:lnTo>
                  <a:pt x="233226" y="101024"/>
                </a:lnTo>
                <a:lnTo>
                  <a:pt x="239061" y="101918"/>
                </a:lnTo>
                <a:lnTo>
                  <a:pt x="244911" y="102279"/>
                </a:lnTo>
                <a:lnTo>
                  <a:pt x="250717" y="102638"/>
                </a:lnTo>
                <a:lnTo>
                  <a:pt x="256567" y="102279"/>
                </a:lnTo>
                <a:lnTo>
                  <a:pt x="262395" y="102279"/>
                </a:lnTo>
                <a:lnTo>
                  <a:pt x="296655" y="102279"/>
                </a:lnTo>
                <a:lnTo>
                  <a:pt x="300423" y="102939"/>
                </a:lnTo>
                <a:lnTo>
                  <a:pt x="303945" y="102279"/>
                </a:lnTo>
                <a:lnTo>
                  <a:pt x="306252" y="101848"/>
                </a:lnTo>
                <a:lnTo>
                  <a:pt x="308406" y="100255"/>
                </a:lnTo>
                <a:lnTo>
                  <a:pt x="310493" y="99005"/>
                </a:lnTo>
                <a:lnTo>
                  <a:pt x="317147" y="92861"/>
                </a:lnTo>
                <a:lnTo>
                  <a:pt x="318155" y="91344"/>
                </a:lnTo>
                <a:lnTo>
                  <a:pt x="318598" y="90678"/>
                </a:lnTo>
                <a:lnTo>
                  <a:pt x="318760" y="89816"/>
                </a:lnTo>
                <a:lnTo>
                  <a:pt x="319236" y="89182"/>
                </a:lnTo>
                <a:lnTo>
                  <a:pt x="319851" y="88364"/>
                </a:lnTo>
                <a:lnTo>
                  <a:pt x="320698" y="87720"/>
                </a:lnTo>
                <a:lnTo>
                  <a:pt x="321430" y="86989"/>
                </a:lnTo>
                <a:lnTo>
                  <a:pt x="321801" y="86618"/>
                </a:lnTo>
                <a:lnTo>
                  <a:pt x="322317" y="86321"/>
                </a:lnTo>
                <a:lnTo>
                  <a:pt x="322543" y="85876"/>
                </a:lnTo>
                <a:lnTo>
                  <a:pt x="322688" y="85589"/>
                </a:lnTo>
                <a:lnTo>
                  <a:pt x="322543" y="85155"/>
                </a:lnTo>
                <a:lnTo>
                  <a:pt x="322543" y="84795"/>
                </a:lnTo>
                <a:lnTo>
                  <a:pt x="322543" y="74961"/>
                </a:lnTo>
                <a:lnTo>
                  <a:pt x="322424" y="73857"/>
                </a:lnTo>
                <a:lnTo>
                  <a:pt x="322543" y="72779"/>
                </a:lnTo>
                <a:lnTo>
                  <a:pt x="322785" y="70572"/>
                </a:lnTo>
                <a:lnTo>
                  <a:pt x="322481" y="67851"/>
                </a:lnTo>
                <a:lnTo>
                  <a:pt x="323623" y="66198"/>
                </a:lnTo>
                <a:lnTo>
                  <a:pt x="325755" y="63114"/>
                </a:lnTo>
                <a:lnTo>
                  <a:pt x="332365" y="5856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398359" y="5994552"/>
            <a:ext cx="42545" cy="335280"/>
          </a:xfrm>
          <a:custGeom>
            <a:avLst/>
            <a:gdLst/>
            <a:ahLst/>
            <a:cxnLst/>
            <a:rect l="l" t="t" r="r" b="b"/>
            <a:pathLst>
              <a:path w="42545" h="335279">
                <a:moveTo>
                  <a:pt x="16884" y="25325"/>
                </a:moveTo>
                <a:lnTo>
                  <a:pt x="10784" y="18223"/>
                </a:lnTo>
                <a:lnTo>
                  <a:pt x="8142" y="14390"/>
                </a:lnTo>
                <a:lnTo>
                  <a:pt x="6767" y="12394"/>
                </a:lnTo>
                <a:lnTo>
                  <a:pt x="5929" y="10028"/>
                </a:lnTo>
                <a:lnTo>
                  <a:pt x="4835" y="7841"/>
                </a:lnTo>
                <a:lnTo>
                  <a:pt x="4106" y="6383"/>
                </a:lnTo>
                <a:lnTo>
                  <a:pt x="3400" y="4913"/>
                </a:lnTo>
                <a:lnTo>
                  <a:pt x="2674" y="3453"/>
                </a:lnTo>
                <a:lnTo>
                  <a:pt x="2309" y="2720"/>
                </a:lnTo>
                <a:lnTo>
                  <a:pt x="1822" y="2029"/>
                </a:lnTo>
                <a:lnTo>
                  <a:pt x="1561" y="1260"/>
                </a:lnTo>
                <a:lnTo>
                  <a:pt x="1451" y="937"/>
                </a:lnTo>
                <a:lnTo>
                  <a:pt x="1741" y="359"/>
                </a:lnTo>
                <a:lnTo>
                  <a:pt x="1561" y="179"/>
                </a:lnTo>
                <a:lnTo>
                  <a:pt x="1381" y="0"/>
                </a:lnTo>
                <a:lnTo>
                  <a:pt x="841" y="179"/>
                </a:lnTo>
                <a:lnTo>
                  <a:pt x="480" y="179"/>
                </a:lnTo>
                <a:lnTo>
                  <a:pt x="480" y="1271"/>
                </a:lnTo>
                <a:lnTo>
                  <a:pt x="480" y="29320"/>
                </a:lnTo>
                <a:lnTo>
                  <a:pt x="0" y="37730"/>
                </a:lnTo>
                <a:lnTo>
                  <a:pt x="3755" y="77811"/>
                </a:lnTo>
                <a:lnTo>
                  <a:pt x="11888" y="127556"/>
                </a:lnTo>
                <a:lnTo>
                  <a:pt x="16116" y="152405"/>
                </a:lnTo>
                <a:lnTo>
                  <a:pt x="20159" y="177282"/>
                </a:lnTo>
                <a:lnTo>
                  <a:pt x="25365" y="218550"/>
                </a:lnTo>
                <a:lnTo>
                  <a:pt x="26971" y="233323"/>
                </a:lnTo>
                <a:lnTo>
                  <a:pt x="27820" y="240704"/>
                </a:lnTo>
                <a:lnTo>
                  <a:pt x="28830" y="249095"/>
                </a:lnTo>
                <a:lnTo>
                  <a:pt x="30095" y="257457"/>
                </a:lnTo>
                <a:lnTo>
                  <a:pt x="31094" y="265850"/>
                </a:lnTo>
                <a:lnTo>
                  <a:pt x="31917" y="272758"/>
                </a:lnTo>
                <a:lnTo>
                  <a:pt x="32454" y="279701"/>
                </a:lnTo>
                <a:lnTo>
                  <a:pt x="33288" y="286608"/>
                </a:lnTo>
                <a:lnTo>
                  <a:pt x="33906" y="291728"/>
                </a:lnTo>
                <a:lnTo>
                  <a:pt x="34811" y="296813"/>
                </a:lnTo>
                <a:lnTo>
                  <a:pt x="35449" y="301931"/>
                </a:lnTo>
                <a:lnTo>
                  <a:pt x="35902" y="305566"/>
                </a:lnTo>
                <a:lnTo>
                  <a:pt x="36133" y="309229"/>
                </a:lnTo>
                <a:lnTo>
                  <a:pt x="36562" y="312867"/>
                </a:lnTo>
                <a:lnTo>
                  <a:pt x="38540" y="323399"/>
                </a:lnTo>
                <a:lnTo>
                  <a:pt x="38756" y="324884"/>
                </a:lnTo>
                <a:lnTo>
                  <a:pt x="38911" y="325953"/>
                </a:lnTo>
                <a:lnTo>
                  <a:pt x="38431" y="327174"/>
                </a:lnTo>
                <a:lnTo>
                  <a:pt x="38756" y="328158"/>
                </a:lnTo>
                <a:lnTo>
                  <a:pt x="39552" y="328011"/>
                </a:lnTo>
                <a:lnTo>
                  <a:pt x="39837" y="328158"/>
                </a:lnTo>
                <a:lnTo>
                  <a:pt x="40272" y="328382"/>
                </a:lnTo>
                <a:lnTo>
                  <a:pt x="40557" y="328900"/>
                </a:lnTo>
                <a:lnTo>
                  <a:pt x="40917" y="329271"/>
                </a:lnTo>
                <a:lnTo>
                  <a:pt x="41288" y="329271"/>
                </a:lnTo>
                <a:lnTo>
                  <a:pt x="41659" y="329271"/>
                </a:lnTo>
                <a:lnTo>
                  <a:pt x="42030" y="329271"/>
                </a:lnTo>
                <a:lnTo>
                  <a:pt x="38014" y="329631"/>
                </a:lnTo>
                <a:lnTo>
                  <a:pt x="33936" y="329645"/>
                </a:lnTo>
                <a:lnTo>
                  <a:pt x="29981" y="330352"/>
                </a:lnTo>
                <a:lnTo>
                  <a:pt x="23731" y="331468"/>
                </a:lnTo>
                <a:lnTo>
                  <a:pt x="11416" y="33473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79908" y="6417616"/>
            <a:ext cx="1025525" cy="79375"/>
          </a:xfrm>
          <a:custGeom>
            <a:avLst/>
            <a:gdLst/>
            <a:ahLst/>
            <a:cxnLst/>
            <a:rect l="l" t="t" r="r" b="b"/>
            <a:pathLst>
              <a:path w="1025525" h="79375">
                <a:moveTo>
                  <a:pt x="9287" y="78922"/>
                </a:moveTo>
                <a:lnTo>
                  <a:pt x="3504" y="71978"/>
                </a:lnTo>
                <a:lnTo>
                  <a:pt x="1658" y="68019"/>
                </a:lnTo>
                <a:lnTo>
                  <a:pt x="961" y="66521"/>
                </a:lnTo>
                <a:lnTo>
                  <a:pt x="1886" y="64345"/>
                </a:lnTo>
                <a:lnTo>
                  <a:pt x="1658" y="62551"/>
                </a:lnTo>
                <a:lnTo>
                  <a:pt x="1515" y="61420"/>
                </a:lnTo>
                <a:lnTo>
                  <a:pt x="776" y="60375"/>
                </a:lnTo>
                <a:lnTo>
                  <a:pt x="545" y="59244"/>
                </a:lnTo>
                <a:lnTo>
                  <a:pt x="404" y="58552"/>
                </a:lnTo>
                <a:lnTo>
                  <a:pt x="545" y="57803"/>
                </a:lnTo>
                <a:lnTo>
                  <a:pt x="545" y="57083"/>
                </a:lnTo>
                <a:lnTo>
                  <a:pt x="545" y="55981"/>
                </a:lnTo>
                <a:lnTo>
                  <a:pt x="545" y="54878"/>
                </a:lnTo>
                <a:lnTo>
                  <a:pt x="545" y="53776"/>
                </a:lnTo>
                <a:lnTo>
                  <a:pt x="545" y="52685"/>
                </a:lnTo>
                <a:lnTo>
                  <a:pt x="0" y="51048"/>
                </a:lnTo>
                <a:lnTo>
                  <a:pt x="545" y="50502"/>
                </a:lnTo>
                <a:lnTo>
                  <a:pt x="2914" y="48133"/>
                </a:lnTo>
                <a:lnTo>
                  <a:pt x="6274" y="46674"/>
                </a:lnTo>
                <a:lnTo>
                  <a:pt x="9287" y="45034"/>
                </a:lnTo>
                <a:lnTo>
                  <a:pt x="14296" y="42308"/>
                </a:lnTo>
                <a:lnTo>
                  <a:pt x="19339" y="39545"/>
                </a:lnTo>
                <a:lnTo>
                  <a:pt x="24611" y="37405"/>
                </a:lnTo>
                <a:lnTo>
                  <a:pt x="66161" y="25356"/>
                </a:lnTo>
                <a:lnTo>
                  <a:pt x="108497" y="21126"/>
                </a:lnTo>
                <a:lnTo>
                  <a:pt x="123540" y="20942"/>
                </a:lnTo>
                <a:lnTo>
                  <a:pt x="131743" y="20990"/>
                </a:lnTo>
                <a:lnTo>
                  <a:pt x="139946" y="21044"/>
                </a:lnTo>
                <a:lnTo>
                  <a:pt x="148147" y="21001"/>
                </a:lnTo>
                <a:lnTo>
                  <a:pt x="158257" y="20764"/>
                </a:lnTo>
                <a:lnTo>
                  <a:pt x="168365" y="20430"/>
                </a:lnTo>
                <a:lnTo>
                  <a:pt x="178474" y="20104"/>
                </a:lnTo>
                <a:lnTo>
                  <a:pt x="188584" y="19888"/>
                </a:lnTo>
                <a:lnTo>
                  <a:pt x="200886" y="19802"/>
                </a:lnTo>
                <a:lnTo>
                  <a:pt x="213189" y="19811"/>
                </a:lnTo>
                <a:lnTo>
                  <a:pt x="225492" y="19859"/>
                </a:lnTo>
                <a:lnTo>
                  <a:pt x="237795" y="19888"/>
                </a:lnTo>
                <a:lnTo>
                  <a:pt x="787734" y="19888"/>
                </a:lnTo>
                <a:lnTo>
                  <a:pt x="795936" y="19914"/>
                </a:lnTo>
                <a:lnTo>
                  <a:pt x="804139" y="19958"/>
                </a:lnTo>
                <a:lnTo>
                  <a:pt x="812341" y="19966"/>
                </a:lnTo>
                <a:lnTo>
                  <a:pt x="820541" y="19888"/>
                </a:lnTo>
                <a:lnTo>
                  <a:pt x="865377" y="17875"/>
                </a:lnTo>
                <a:lnTo>
                  <a:pt x="896348" y="14480"/>
                </a:lnTo>
                <a:lnTo>
                  <a:pt x="904718" y="13339"/>
                </a:lnTo>
                <a:lnTo>
                  <a:pt x="912380" y="12297"/>
                </a:lnTo>
                <a:lnTo>
                  <a:pt x="920007" y="11048"/>
                </a:lnTo>
                <a:lnTo>
                  <a:pt x="927674" y="10065"/>
                </a:lnTo>
                <a:lnTo>
                  <a:pt x="934217" y="9226"/>
                </a:lnTo>
                <a:lnTo>
                  <a:pt x="940800" y="8668"/>
                </a:lnTo>
                <a:lnTo>
                  <a:pt x="947349" y="7871"/>
                </a:lnTo>
                <a:lnTo>
                  <a:pt x="952825" y="7206"/>
                </a:lnTo>
                <a:lnTo>
                  <a:pt x="958268" y="6244"/>
                </a:lnTo>
                <a:lnTo>
                  <a:pt x="963756" y="5677"/>
                </a:lnTo>
                <a:lnTo>
                  <a:pt x="968835" y="5153"/>
                </a:lnTo>
                <a:lnTo>
                  <a:pt x="973954" y="5006"/>
                </a:lnTo>
                <a:lnTo>
                  <a:pt x="979044" y="4597"/>
                </a:lnTo>
                <a:lnTo>
                  <a:pt x="1000916" y="2403"/>
                </a:lnTo>
                <a:lnTo>
                  <a:pt x="1003833" y="2064"/>
                </a:lnTo>
                <a:lnTo>
                  <a:pt x="1006733" y="1564"/>
                </a:lnTo>
                <a:lnTo>
                  <a:pt x="1009661" y="1323"/>
                </a:lnTo>
                <a:lnTo>
                  <a:pt x="1011114" y="1204"/>
                </a:lnTo>
                <a:lnTo>
                  <a:pt x="1012584" y="1323"/>
                </a:lnTo>
                <a:lnTo>
                  <a:pt x="1014048" y="1323"/>
                </a:lnTo>
                <a:lnTo>
                  <a:pt x="1015137" y="1323"/>
                </a:lnTo>
                <a:lnTo>
                  <a:pt x="1021709" y="1323"/>
                </a:lnTo>
                <a:lnTo>
                  <a:pt x="1023871" y="1323"/>
                </a:lnTo>
                <a:lnTo>
                  <a:pt x="1024983" y="1323"/>
                </a:lnTo>
                <a:lnTo>
                  <a:pt x="1022787" y="1323"/>
                </a:lnTo>
                <a:lnTo>
                  <a:pt x="1020597" y="1323"/>
                </a:lnTo>
                <a:lnTo>
                  <a:pt x="1018401" y="1323"/>
                </a:lnTo>
                <a:lnTo>
                  <a:pt x="1014036" y="1323"/>
                </a:lnTo>
                <a:lnTo>
                  <a:pt x="1009667" y="1481"/>
                </a:lnTo>
                <a:lnTo>
                  <a:pt x="1005302" y="1323"/>
                </a:lnTo>
                <a:lnTo>
                  <a:pt x="999457" y="1110"/>
                </a:lnTo>
                <a:lnTo>
                  <a:pt x="993635" y="371"/>
                </a:lnTo>
                <a:lnTo>
                  <a:pt x="987790" y="210"/>
                </a:lnTo>
                <a:lnTo>
                  <a:pt x="980145" y="0"/>
                </a:lnTo>
                <a:lnTo>
                  <a:pt x="964834" y="21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49257" y="6453909"/>
            <a:ext cx="1094740" cy="114300"/>
          </a:xfrm>
          <a:custGeom>
            <a:avLst/>
            <a:gdLst/>
            <a:ahLst/>
            <a:cxnLst/>
            <a:rect l="l" t="t" r="r" b="b"/>
            <a:pathLst>
              <a:path w="1094740" h="114300">
                <a:moveTo>
                  <a:pt x="0" y="82018"/>
                </a:moveTo>
                <a:lnTo>
                  <a:pt x="10685" y="81274"/>
                </a:lnTo>
                <a:lnTo>
                  <a:pt x="17095" y="80910"/>
                </a:lnTo>
                <a:lnTo>
                  <a:pt x="21792" y="80822"/>
                </a:lnTo>
                <a:lnTo>
                  <a:pt x="27339" y="80905"/>
                </a:lnTo>
                <a:lnTo>
                  <a:pt x="71651" y="86174"/>
                </a:lnTo>
                <a:lnTo>
                  <a:pt x="80104" y="87943"/>
                </a:lnTo>
                <a:lnTo>
                  <a:pt x="88567" y="89647"/>
                </a:lnTo>
                <a:lnTo>
                  <a:pt x="97310" y="91291"/>
                </a:lnTo>
                <a:lnTo>
                  <a:pt x="106057" y="92912"/>
                </a:lnTo>
                <a:lnTo>
                  <a:pt x="114801" y="94546"/>
                </a:lnTo>
                <a:lnTo>
                  <a:pt x="123536" y="96229"/>
                </a:lnTo>
                <a:lnTo>
                  <a:pt x="132832" y="98160"/>
                </a:lnTo>
                <a:lnTo>
                  <a:pt x="142111" y="100182"/>
                </a:lnTo>
                <a:lnTo>
                  <a:pt x="151402" y="102134"/>
                </a:lnTo>
                <a:lnTo>
                  <a:pt x="191863" y="108222"/>
                </a:lnTo>
                <a:lnTo>
                  <a:pt x="238341" y="112030"/>
                </a:lnTo>
                <a:lnTo>
                  <a:pt x="279889" y="113395"/>
                </a:lnTo>
                <a:lnTo>
                  <a:pt x="326905" y="113798"/>
                </a:lnTo>
                <a:lnTo>
                  <a:pt x="344398" y="113788"/>
                </a:lnTo>
                <a:lnTo>
                  <a:pt x="361890" y="113741"/>
                </a:lnTo>
                <a:lnTo>
                  <a:pt x="379383" y="113713"/>
                </a:lnTo>
                <a:lnTo>
                  <a:pt x="399064" y="113815"/>
                </a:lnTo>
                <a:lnTo>
                  <a:pt x="418747" y="113985"/>
                </a:lnTo>
                <a:lnTo>
                  <a:pt x="438426" y="114019"/>
                </a:lnTo>
                <a:lnTo>
                  <a:pt x="478073" y="113058"/>
                </a:lnTo>
                <a:lnTo>
                  <a:pt x="518005" y="110931"/>
                </a:lnTo>
                <a:lnTo>
                  <a:pt x="556822" y="107302"/>
                </a:lnTo>
                <a:lnTo>
                  <a:pt x="594522" y="102169"/>
                </a:lnTo>
                <a:lnTo>
                  <a:pt x="613359" y="99503"/>
                </a:lnTo>
                <a:lnTo>
                  <a:pt x="664221" y="92295"/>
                </a:lnTo>
                <a:lnTo>
                  <a:pt x="711221" y="84352"/>
                </a:lnTo>
                <a:lnTo>
                  <a:pt x="754108" y="76283"/>
                </a:lnTo>
                <a:lnTo>
                  <a:pt x="779803" y="71335"/>
                </a:lnTo>
                <a:lnTo>
                  <a:pt x="792656" y="68889"/>
                </a:lnTo>
                <a:lnTo>
                  <a:pt x="803049" y="66997"/>
                </a:lnTo>
                <a:lnTo>
                  <a:pt x="813452" y="65159"/>
                </a:lnTo>
                <a:lnTo>
                  <a:pt x="823844" y="63270"/>
                </a:lnTo>
                <a:lnTo>
                  <a:pt x="862098" y="54768"/>
                </a:lnTo>
                <a:lnTo>
                  <a:pt x="886133" y="48651"/>
                </a:lnTo>
                <a:lnTo>
                  <a:pt x="893507" y="46700"/>
                </a:lnTo>
                <a:lnTo>
                  <a:pt x="935603" y="36880"/>
                </a:lnTo>
                <a:lnTo>
                  <a:pt x="954468" y="32807"/>
                </a:lnTo>
                <a:lnTo>
                  <a:pt x="961014" y="31388"/>
                </a:lnTo>
                <a:lnTo>
                  <a:pt x="996009" y="25238"/>
                </a:lnTo>
                <a:lnTo>
                  <a:pt x="1003647" y="24065"/>
                </a:lnTo>
                <a:lnTo>
                  <a:pt x="1010219" y="23055"/>
                </a:lnTo>
                <a:lnTo>
                  <a:pt x="1016768" y="21917"/>
                </a:lnTo>
                <a:lnTo>
                  <a:pt x="1023323" y="20791"/>
                </a:lnTo>
                <a:lnTo>
                  <a:pt x="1029531" y="19723"/>
                </a:lnTo>
                <a:lnTo>
                  <a:pt x="1035717" y="18553"/>
                </a:lnTo>
                <a:lnTo>
                  <a:pt x="1041920" y="17484"/>
                </a:lnTo>
                <a:lnTo>
                  <a:pt x="1046290" y="16731"/>
                </a:lnTo>
                <a:lnTo>
                  <a:pt x="1050643" y="15701"/>
                </a:lnTo>
                <a:lnTo>
                  <a:pt x="1055052" y="15323"/>
                </a:lnTo>
                <a:lnTo>
                  <a:pt x="1059025" y="14981"/>
                </a:lnTo>
                <a:lnTo>
                  <a:pt x="1063104" y="15720"/>
                </a:lnTo>
                <a:lnTo>
                  <a:pt x="1067066" y="15323"/>
                </a:lnTo>
                <a:lnTo>
                  <a:pt x="1070391" y="14989"/>
                </a:lnTo>
                <a:lnTo>
                  <a:pt x="1073598" y="13573"/>
                </a:lnTo>
                <a:lnTo>
                  <a:pt x="1076923" y="13129"/>
                </a:lnTo>
                <a:lnTo>
                  <a:pt x="1079069" y="12842"/>
                </a:lnTo>
                <a:lnTo>
                  <a:pt x="1081287" y="13129"/>
                </a:lnTo>
                <a:lnTo>
                  <a:pt x="1083472" y="13129"/>
                </a:lnTo>
                <a:lnTo>
                  <a:pt x="1094408" y="13129"/>
                </a:lnTo>
                <a:lnTo>
                  <a:pt x="1090759" y="13129"/>
                </a:lnTo>
                <a:lnTo>
                  <a:pt x="1087065" y="13559"/>
                </a:lnTo>
                <a:lnTo>
                  <a:pt x="1083472" y="13129"/>
                </a:lnTo>
                <a:lnTo>
                  <a:pt x="1077951" y="12468"/>
                </a:lnTo>
                <a:lnTo>
                  <a:pt x="1072313" y="11605"/>
                </a:lnTo>
                <a:lnTo>
                  <a:pt x="1067066" y="9854"/>
                </a:lnTo>
                <a:lnTo>
                  <a:pt x="1059198" y="7229"/>
                </a:lnTo>
                <a:lnTo>
                  <a:pt x="1044116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0020" y="1327912"/>
            <a:ext cx="27616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235" dirty="0">
                <a:latin typeface="Arial"/>
                <a:cs typeface="Arial"/>
              </a:rPr>
              <a:t>NN </a:t>
            </a:r>
            <a:r>
              <a:rPr sz="3950" spc="30" dirty="0">
                <a:latin typeface="Arial"/>
                <a:cs typeface="Arial"/>
              </a:rPr>
              <a:t>for</a:t>
            </a:r>
            <a:r>
              <a:rPr sz="3950" spc="-320" dirty="0">
                <a:latin typeface="Arial"/>
                <a:cs typeface="Arial"/>
              </a:rPr>
              <a:t> </a:t>
            </a:r>
            <a:r>
              <a:rPr sz="3950" spc="-35" dirty="0">
                <a:latin typeface="Arial"/>
                <a:cs typeface="Arial"/>
              </a:rPr>
              <a:t>XOR</a:t>
            </a:r>
            <a:endParaRPr sz="39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1877" y="2636234"/>
            <a:ext cx="5151688" cy="2395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90208" y="2160523"/>
            <a:ext cx="2324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570706"/>
                </a:solidFill>
                <a:latin typeface="Arial"/>
                <a:cs typeface="Arial"/>
              </a:rPr>
              <a:t>Activation</a:t>
            </a:r>
            <a:r>
              <a:rPr sz="2200" spc="-65" dirty="0">
                <a:solidFill>
                  <a:srgbClr val="570706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570706"/>
                </a:solidFill>
                <a:latin typeface="Arial"/>
                <a:cs typeface="Arial"/>
              </a:rPr>
              <a:t>function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98943" y="2484310"/>
            <a:ext cx="355912" cy="1147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944" y="2504490"/>
            <a:ext cx="221742" cy="1082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40944" y="2504490"/>
            <a:ext cx="222250" cy="1082675"/>
          </a:xfrm>
          <a:custGeom>
            <a:avLst/>
            <a:gdLst/>
            <a:ahLst/>
            <a:cxnLst/>
            <a:rect l="l" t="t" r="r" b="b"/>
            <a:pathLst>
              <a:path w="222250" h="1082675">
                <a:moveTo>
                  <a:pt x="0" y="899553"/>
                </a:moveTo>
                <a:lnTo>
                  <a:pt x="81267" y="1082116"/>
                </a:lnTo>
                <a:lnTo>
                  <a:pt x="197523" y="919581"/>
                </a:lnTo>
                <a:lnTo>
                  <a:pt x="129832" y="912723"/>
                </a:lnTo>
                <a:lnTo>
                  <a:pt x="130470" y="906424"/>
                </a:lnTo>
                <a:lnTo>
                  <a:pt x="67678" y="906424"/>
                </a:lnTo>
                <a:lnTo>
                  <a:pt x="0" y="899553"/>
                </a:lnTo>
                <a:close/>
              </a:path>
              <a:path w="222250" h="1082675">
                <a:moveTo>
                  <a:pt x="159575" y="0"/>
                </a:moveTo>
                <a:lnTo>
                  <a:pt x="67678" y="906424"/>
                </a:lnTo>
                <a:lnTo>
                  <a:pt x="130470" y="906424"/>
                </a:lnTo>
                <a:lnTo>
                  <a:pt x="221742" y="6299"/>
                </a:lnTo>
                <a:lnTo>
                  <a:pt x="159575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6618" y="1822605"/>
            <a:ext cx="1082675" cy="32384"/>
          </a:xfrm>
          <a:custGeom>
            <a:avLst/>
            <a:gdLst/>
            <a:ahLst/>
            <a:cxnLst/>
            <a:rect l="l" t="t" r="r" b="b"/>
            <a:pathLst>
              <a:path w="1082675" h="32385">
                <a:moveTo>
                  <a:pt x="16403" y="23036"/>
                </a:moveTo>
                <a:lnTo>
                  <a:pt x="9883" y="26063"/>
                </a:lnTo>
                <a:lnTo>
                  <a:pt x="6548" y="27391"/>
                </a:lnTo>
                <a:lnTo>
                  <a:pt x="6237" y="27514"/>
                </a:lnTo>
                <a:lnTo>
                  <a:pt x="5828" y="27391"/>
                </a:lnTo>
                <a:lnTo>
                  <a:pt x="5467" y="27391"/>
                </a:lnTo>
                <a:lnTo>
                  <a:pt x="5467" y="27030"/>
                </a:lnTo>
                <a:lnTo>
                  <a:pt x="5647" y="26485"/>
                </a:lnTo>
                <a:lnTo>
                  <a:pt x="5467" y="26310"/>
                </a:lnTo>
                <a:lnTo>
                  <a:pt x="5276" y="26125"/>
                </a:lnTo>
                <a:lnTo>
                  <a:pt x="4725" y="26310"/>
                </a:lnTo>
                <a:lnTo>
                  <a:pt x="0" y="26310"/>
                </a:lnTo>
                <a:lnTo>
                  <a:pt x="2553" y="26310"/>
                </a:lnTo>
                <a:lnTo>
                  <a:pt x="5107" y="26310"/>
                </a:lnTo>
                <a:lnTo>
                  <a:pt x="7661" y="26310"/>
                </a:lnTo>
                <a:lnTo>
                  <a:pt x="11667" y="26310"/>
                </a:lnTo>
                <a:lnTo>
                  <a:pt x="15682" y="26110"/>
                </a:lnTo>
                <a:lnTo>
                  <a:pt x="57946" y="29065"/>
                </a:lnTo>
                <a:lnTo>
                  <a:pt x="64473" y="30193"/>
                </a:lnTo>
                <a:lnTo>
                  <a:pt x="71050" y="30698"/>
                </a:lnTo>
                <a:lnTo>
                  <a:pt x="78694" y="31284"/>
                </a:lnTo>
                <a:lnTo>
                  <a:pt x="86369" y="31617"/>
                </a:lnTo>
                <a:lnTo>
                  <a:pt x="94035" y="31778"/>
                </a:lnTo>
                <a:lnTo>
                  <a:pt x="101138" y="31862"/>
                </a:lnTo>
                <a:lnTo>
                  <a:pt x="108244" y="31853"/>
                </a:lnTo>
                <a:lnTo>
                  <a:pt x="115350" y="31806"/>
                </a:lnTo>
                <a:lnTo>
                  <a:pt x="122455" y="31778"/>
                </a:lnTo>
                <a:lnTo>
                  <a:pt x="227394" y="31778"/>
                </a:lnTo>
                <a:lnTo>
                  <a:pt x="235866" y="31804"/>
                </a:lnTo>
                <a:lnTo>
                  <a:pt x="244339" y="31848"/>
                </a:lnTo>
                <a:lnTo>
                  <a:pt x="252812" y="31857"/>
                </a:lnTo>
                <a:lnTo>
                  <a:pt x="261282" y="31778"/>
                </a:lnTo>
                <a:lnTo>
                  <a:pt x="269215" y="31588"/>
                </a:lnTo>
                <a:lnTo>
                  <a:pt x="277147" y="31312"/>
                </a:lnTo>
                <a:lnTo>
                  <a:pt x="285078" y="30999"/>
                </a:lnTo>
                <a:lnTo>
                  <a:pt x="293009" y="30698"/>
                </a:lnTo>
                <a:lnTo>
                  <a:pt x="337832" y="28981"/>
                </a:lnTo>
                <a:lnTo>
                  <a:pt x="344937" y="28701"/>
                </a:lnTo>
                <a:lnTo>
                  <a:pt x="352044" y="28504"/>
                </a:lnTo>
                <a:lnTo>
                  <a:pt x="358877" y="28429"/>
                </a:lnTo>
                <a:lnTo>
                  <a:pt x="365712" y="28438"/>
                </a:lnTo>
                <a:lnTo>
                  <a:pt x="372548" y="28479"/>
                </a:lnTo>
                <a:lnTo>
                  <a:pt x="379384" y="28504"/>
                </a:lnTo>
                <a:lnTo>
                  <a:pt x="589294" y="28504"/>
                </a:lnTo>
                <a:lnTo>
                  <a:pt x="596670" y="28529"/>
                </a:lnTo>
                <a:lnTo>
                  <a:pt x="604046" y="28571"/>
                </a:lnTo>
                <a:lnTo>
                  <a:pt x="611420" y="28579"/>
                </a:lnTo>
                <a:lnTo>
                  <a:pt x="618793" y="28504"/>
                </a:lnTo>
                <a:lnTo>
                  <a:pt x="626726" y="28302"/>
                </a:lnTo>
                <a:lnTo>
                  <a:pt x="634657" y="28017"/>
                </a:lnTo>
                <a:lnTo>
                  <a:pt x="642589" y="27697"/>
                </a:lnTo>
                <a:lnTo>
                  <a:pt x="650522" y="27391"/>
                </a:lnTo>
                <a:lnTo>
                  <a:pt x="657897" y="27100"/>
                </a:lnTo>
                <a:lnTo>
                  <a:pt x="665271" y="26788"/>
                </a:lnTo>
                <a:lnTo>
                  <a:pt x="672645" y="26508"/>
                </a:lnTo>
                <a:lnTo>
                  <a:pt x="680021" y="26310"/>
                </a:lnTo>
                <a:lnTo>
                  <a:pt x="686856" y="26237"/>
                </a:lnTo>
                <a:lnTo>
                  <a:pt x="693692" y="26245"/>
                </a:lnTo>
                <a:lnTo>
                  <a:pt x="700527" y="26286"/>
                </a:lnTo>
                <a:lnTo>
                  <a:pt x="707363" y="26310"/>
                </a:lnTo>
                <a:lnTo>
                  <a:pt x="887760" y="26310"/>
                </a:lnTo>
                <a:lnTo>
                  <a:pt x="892141" y="26470"/>
                </a:lnTo>
                <a:lnTo>
                  <a:pt x="896511" y="26310"/>
                </a:lnTo>
                <a:lnTo>
                  <a:pt x="901987" y="26110"/>
                </a:lnTo>
                <a:lnTo>
                  <a:pt x="907469" y="25792"/>
                </a:lnTo>
                <a:lnTo>
                  <a:pt x="912917" y="25230"/>
                </a:lnTo>
                <a:lnTo>
                  <a:pt x="918036" y="24701"/>
                </a:lnTo>
                <a:lnTo>
                  <a:pt x="923115" y="23784"/>
                </a:lnTo>
                <a:lnTo>
                  <a:pt x="928206" y="23036"/>
                </a:lnTo>
                <a:lnTo>
                  <a:pt x="966484" y="17244"/>
                </a:lnTo>
                <a:lnTo>
                  <a:pt x="978096" y="14782"/>
                </a:lnTo>
                <a:lnTo>
                  <a:pt x="981773" y="14294"/>
                </a:lnTo>
                <a:lnTo>
                  <a:pt x="989032" y="13330"/>
                </a:lnTo>
                <a:lnTo>
                  <a:pt x="996357" y="12852"/>
                </a:lnTo>
                <a:lnTo>
                  <a:pt x="1003644" y="12100"/>
                </a:lnTo>
                <a:lnTo>
                  <a:pt x="1006935" y="11761"/>
                </a:lnTo>
                <a:lnTo>
                  <a:pt x="1010221" y="11407"/>
                </a:lnTo>
                <a:lnTo>
                  <a:pt x="1013501" y="11020"/>
                </a:lnTo>
                <a:lnTo>
                  <a:pt x="1016418" y="10675"/>
                </a:lnTo>
                <a:lnTo>
                  <a:pt x="1019330" y="10297"/>
                </a:lnTo>
                <a:lnTo>
                  <a:pt x="1022241" y="9906"/>
                </a:lnTo>
                <a:lnTo>
                  <a:pt x="1024789" y="9565"/>
                </a:lnTo>
                <a:lnTo>
                  <a:pt x="1027326" y="9145"/>
                </a:lnTo>
                <a:lnTo>
                  <a:pt x="1029874" y="8826"/>
                </a:lnTo>
                <a:lnTo>
                  <a:pt x="1033154" y="8414"/>
                </a:lnTo>
                <a:lnTo>
                  <a:pt x="1036446" y="8100"/>
                </a:lnTo>
                <a:lnTo>
                  <a:pt x="1039726" y="7713"/>
                </a:lnTo>
                <a:lnTo>
                  <a:pt x="1042643" y="7369"/>
                </a:lnTo>
                <a:lnTo>
                  <a:pt x="1045554" y="6971"/>
                </a:lnTo>
                <a:lnTo>
                  <a:pt x="1048471" y="6632"/>
                </a:lnTo>
                <a:lnTo>
                  <a:pt x="1051751" y="6251"/>
                </a:lnTo>
                <a:lnTo>
                  <a:pt x="1055043" y="5939"/>
                </a:lnTo>
                <a:lnTo>
                  <a:pt x="1058323" y="5552"/>
                </a:lnTo>
                <a:lnTo>
                  <a:pt x="1061245" y="5208"/>
                </a:lnTo>
                <a:lnTo>
                  <a:pt x="1064162" y="4855"/>
                </a:lnTo>
                <a:lnTo>
                  <a:pt x="1067068" y="4439"/>
                </a:lnTo>
                <a:lnTo>
                  <a:pt x="1069258" y="4125"/>
                </a:lnTo>
                <a:lnTo>
                  <a:pt x="1071516" y="3987"/>
                </a:lnTo>
                <a:lnTo>
                  <a:pt x="1073617" y="3358"/>
                </a:lnTo>
                <a:lnTo>
                  <a:pt x="1075159" y="2896"/>
                </a:lnTo>
                <a:lnTo>
                  <a:pt x="1076500" y="1806"/>
                </a:lnTo>
                <a:lnTo>
                  <a:pt x="1078004" y="1164"/>
                </a:lnTo>
                <a:lnTo>
                  <a:pt x="1079054" y="714"/>
                </a:lnTo>
                <a:lnTo>
                  <a:pt x="1080166" y="360"/>
                </a:lnTo>
                <a:lnTo>
                  <a:pt x="1081278" y="84"/>
                </a:lnTo>
                <a:lnTo>
                  <a:pt x="1081619" y="0"/>
                </a:lnTo>
                <a:lnTo>
                  <a:pt x="1081999" y="84"/>
                </a:lnTo>
                <a:lnTo>
                  <a:pt x="1082357" y="84"/>
                </a:lnTo>
                <a:lnTo>
                  <a:pt x="1082357" y="84"/>
                </a:lnTo>
                <a:lnTo>
                  <a:pt x="1021085" y="84"/>
                </a:lnTo>
                <a:lnTo>
                  <a:pt x="1017854" y="8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7638" y="1899208"/>
            <a:ext cx="873125" cy="79375"/>
          </a:xfrm>
          <a:custGeom>
            <a:avLst/>
            <a:gdLst/>
            <a:ahLst/>
            <a:cxnLst/>
            <a:rect l="l" t="t" r="r" b="b"/>
            <a:pathLst>
              <a:path w="873125" h="79375">
                <a:moveTo>
                  <a:pt x="13129" y="53566"/>
                </a:moveTo>
                <a:lnTo>
                  <a:pt x="13129" y="53566"/>
                </a:lnTo>
                <a:lnTo>
                  <a:pt x="0" y="53566"/>
                </a:lnTo>
                <a:lnTo>
                  <a:pt x="3645" y="53566"/>
                </a:lnTo>
                <a:lnTo>
                  <a:pt x="7332" y="53180"/>
                </a:lnTo>
                <a:lnTo>
                  <a:pt x="10935" y="53566"/>
                </a:lnTo>
                <a:lnTo>
                  <a:pt x="17536" y="54272"/>
                </a:lnTo>
                <a:lnTo>
                  <a:pt x="24104" y="55506"/>
                </a:lnTo>
                <a:lnTo>
                  <a:pt x="30613" y="56840"/>
                </a:lnTo>
                <a:lnTo>
                  <a:pt x="38325" y="58420"/>
                </a:lnTo>
                <a:lnTo>
                  <a:pt x="45881" y="60765"/>
                </a:lnTo>
                <a:lnTo>
                  <a:pt x="53598" y="62308"/>
                </a:lnTo>
                <a:lnTo>
                  <a:pt x="94841" y="69023"/>
                </a:lnTo>
                <a:lnTo>
                  <a:pt x="123569" y="72163"/>
                </a:lnTo>
                <a:lnTo>
                  <a:pt x="134218" y="73343"/>
                </a:lnTo>
                <a:lnTo>
                  <a:pt x="177661" y="77287"/>
                </a:lnTo>
                <a:lnTo>
                  <a:pt x="224124" y="78870"/>
                </a:lnTo>
                <a:lnTo>
                  <a:pt x="236149" y="78852"/>
                </a:lnTo>
                <a:lnTo>
                  <a:pt x="248176" y="78764"/>
                </a:lnTo>
                <a:lnTo>
                  <a:pt x="260202" y="78712"/>
                </a:lnTo>
                <a:lnTo>
                  <a:pt x="352043" y="78712"/>
                </a:lnTo>
                <a:lnTo>
                  <a:pt x="363531" y="78791"/>
                </a:lnTo>
                <a:lnTo>
                  <a:pt x="375020" y="78924"/>
                </a:lnTo>
                <a:lnTo>
                  <a:pt x="386505" y="78950"/>
                </a:lnTo>
                <a:lnTo>
                  <a:pt x="397981" y="78712"/>
                </a:lnTo>
                <a:lnTo>
                  <a:pt x="408646" y="78113"/>
                </a:lnTo>
                <a:lnTo>
                  <a:pt x="419301" y="77238"/>
                </a:lnTo>
                <a:lnTo>
                  <a:pt x="429953" y="76281"/>
                </a:lnTo>
                <a:lnTo>
                  <a:pt x="440611" y="75438"/>
                </a:lnTo>
                <a:lnTo>
                  <a:pt x="450178" y="74861"/>
                </a:lnTo>
                <a:lnTo>
                  <a:pt x="459751" y="74364"/>
                </a:lnTo>
                <a:lnTo>
                  <a:pt x="469322" y="73855"/>
                </a:lnTo>
                <a:lnTo>
                  <a:pt x="478887" y="73244"/>
                </a:lnTo>
                <a:lnTo>
                  <a:pt x="488181" y="72483"/>
                </a:lnTo>
                <a:lnTo>
                  <a:pt x="497469" y="71617"/>
                </a:lnTo>
                <a:lnTo>
                  <a:pt x="506756" y="70745"/>
                </a:lnTo>
                <a:lnTo>
                  <a:pt x="516050" y="69970"/>
                </a:lnTo>
                <a:lnTo>
                  <a:pt x="525065" y="69358"/>
                </a:lnTo>
                <a:lnTo>
                  <a:pt x="534087" y="68828"/>
                </a:lnTo>
                <a:lnTo>
                  <a:pt x="543110" y="68321"/>
                </a:lnTo>
                <a:lnTo>
                  <a:pt x="552132" y="67776"/>
                </a:lnTo>
                <a:lnTo>
                  <a:pt x="560056" y="67247"/>
                </a:lnTo>
                <a:lnTo>
                  <a:pt x="567979" y="66695"/>
                </a:lnTo>
                <a:lnTo>
                  <a:pt x="575903" y="66135"/>
                </a:lnTo>
                <a:lnTo>
                  <a:pt x="583827" y="65583"/>
                </a:lnTo>
                <a:lnTo>
                  <a:pt x="591761" y="65077"/>
                </a:lnTo>
                <a:lnTo>
                  <a:pt x="599698" y="64600"/>
                </a:lnTo>
                <a:lnTo>
                  <a:pt x="607632" y="64074"/>
                </a:lnTo>
                <a:lnTo>
                  <a:pt x="615556" y="63421"/>
                </a:lnTo>
                <a:lnTo>
                  <a:pt x="622122" y="62723"/>
                </a:lnTo>
                <a:lnTo>
                  <a:pt x="628678" y="61905"/>
                </a:lnTo>
                <a:lnTo>
                  <a:pt x="635230" y="61025"/>
                </a:lnTo>
                <a:lnTo>
                  <a:pt x="641780" y="60147"/>
                </a:lnTo>
                <a:lnTo>
                  <a:pt x="649810" y="59097"/>
                </a:lnTo>
                <a:lnTo>
                  <a:pt x="657829" y="57989"/>
                </a:lnTo>
                <a:lnTo>
                  <a:pt x="665842" y="56840"/>
                </a:lnTo>
                <a:lnTo>
                  <a:pt x="673129" y="55796"/>
                </a:lnTo>
                <a:lnTo>
                  <a:pt x="680416" y="54742"/>
                </a:lnTo>
                <a:lnTo>
                  <a:pt x="687686" y="53566"/>
                </a:lnTo>
                <a:lnTo>
                  <a:pt x="693894" y="52560"/>
                </a:lnTo>
                <a:lnTo>
                  <a:pt x="700041" y="51022"/>
                </a:lnTo>
                <a:lnTo>
                  <a:pt x="706282" y="50291"/>
                </a:lnTo>
                <a:lnTo>
                  <a:pt x="712440" y="49571"/>
                </a:lnTo>
                <a:lnTo>
                  <a:pt x="718699" y="49789"/>
                </a:lnTo>
                <a:lnTo>
                  <a:pt x="724879" y="49211"/>
                </a:lnTo>
                <a:lnTo>
                  <a:pt x="730367" y="48698"/>
                </a:lnTo>
                <a:lnTo>
                  <a:pt x="735798" y="47570"/>
                </a:lnTo>
                <a:lnTo>
                  <a:pt x="741280" y="47017"/>
                </a:lnTo>
                <a:lnTo>
                  <a:pt x="746734" y="46468"/>
                </a:lnTo>
                <a:lnTo>
                  <a:pt x="752216" y="46258"/>
                </a:lnTo>
                <a:lnTo>
                  <a:pt x="757686" y="45904"/>
                </a:lnTo>
                <a:lnTo>
                  <a:pt x="763515" y="45527"/>
                </a:lnTo>
                <a:lnTo>
                  <a:pt x="769365" y="45404"/>
                </a:lnTo>
                <a:lnTo>
                  <a:pt x="775171" y="44824"/>
                </a:lnTo>
                <a:lnTo>
                  <a:pt x="780290" y="44312"/>
                </a:lnTo>
                <a:lnTo>
                  <a:pt x="785347" y="43177"/>
                </a:lnTo>
                <a:lnTo>
                  <a:pt x="790460" y="42630"/>
                </a:lnTo>
                <a:lnTo>
                  <a:pt x="795551" y="42086"/>
                </a:lnTo>
                <a:lnTo>
                  <a:pt x="800681" y="41944"/>
                </a:lnTo>
                <a:lnTo>
                  <a:pt x="805782" y="41550"/>
                </a:lnTo>
                <a:lnTo>
                  <a:pt x="810152" y="41212"/>
                </a:lnTo>
                <a:lnTo>
                  <a:pt x="814516" y="40801"/>
                </a:lnTo>
                <a:lnTo>
                  <a:pt x="818881" y="40437"/>
                </a:lnTo>
                <a:lnTo>
                  <a:pt x="823256" y="40070"/>
                </a:lnTo>
                <a:lnTo>
                  <a:pt x="827626" y="39552"/>
                </a:lnTo>
                <a:lnTo>
                  <a:pt x="832012" y="39356"/>
                </a:lnTo>
                <a:lnTo>
                  <a:pt x="835650" y="39193"/>
                </a:lnTo>
                <a:lnTo>
                  <a:pt x="839299" y="39356"/>
                </a:lnTo>
                <a:lnTo>
                  <a:pt x="842948" y="39356"/>
                </a:lnTo>
                <a:lnTo>
                  <a:pt x="871738" y="39356"/>
                </a:lnTo>
                <a:lnTo>
                  <a:pt x="872291" y="39541"/>
                </a:lnTo>
                <a:lnTo>
                  <a:pt x="872481" y="39356"/>
                </a:lnTo>
                <a:lnTo>
                  <a:pt x="872660" y="39181"/>
                </a:lnTo>
                <a:lnTo>
                  <a:pt x="872481" y="38635"/>
                </a:lnTo>
                <a:lnTo>
                  <a:pt x="872481" y="38275"/>
                </a:lnTo>
                <a:lnTo>
                  <a:pt x="872481" y="38275"/>
                </a:lnTo>
                <a:lnTo>
                  <a:pt x="872481" y="25866"/>
                </a:lnTo>
                <a:lnTo>
                  <a:pt x="872794" y="23272"/>
                </a:lnTo>
                <a:lnTo>
                  <a:pt x="872481" y="20758"/>
                </a:lnTo>
                <a:lnTo>
                  <a:pt x="872067" y="17444"/>
                </a:lnTo>
                <a:lnTo>
                  <a:pt x="872162" y="13307"/>
                </a:lnTo>
                <a:lnTo>
                  <a:pt x="870285" y="10936"/>
                </a:lnTo>
                <a:lnTo>
                  <a:pt x="866692" y="6387"/>
                </a:lnTo>
                <a:lnTo>
                  <a:pt x="856074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22451" y="3529952"/>
            <a:ext cx="396550" cy="482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0791" y="4143531"/>
            <a:ext cx="37465" cy="344805"/>
          </a:xfrm>
          <a:custGeom>
            <a:avLst/>
            <a:gdLst/>
            <a:ahLst/>
            <a:cxnLst/>
            <a:rect l="l" t="t" r="r" b="b"/>
            <a:pathLst>
              <a:path w="37464" h="344804">
                <a:moveTo>
                  <a:pt x="7818" y="42882"/>
                </a:moveTo>
                <a:lnTo>
                  <a:pt x="6970" y="31952"/>
                </a:lnTo>
                <a:lnTo>
                  <a:pt x="6705" y="26478"/>
                </a:lnTo>
                <a:lnTo>
                  <a:pt x="6599" y="24290"/>
                </a:lnTo>
                <a:lnTo>
                  <a:pt x="6705" y="22091"/>
                </a:lnTo>
                <a:lnTo>
                  <a:pt x="6705" y="19897"/>
                </a:lnTo>
                <a:lnTo>
                  <a:pt x="6705" y="18074"/>
                </a:lnTo>
                <a:lnTo>
                  <a:pt x="6883" y="16234"/>
                </a:lnTo>
                <a:lnTo>
                  <a:pt x="6705" y="14429"/>
                </a:lnTo>
                <a:lnTo>
                  <a:pt x="6523" y="12589"/>
                </a:lnTo>
                <a:lnTo>
                  <a:pt x="5827" y="10801"/>
                </a:lnTo>
                <a:lnTo>
                  <a:pt x="5624" y="8962"/>
                </a:lnTo>
                <a:lnTo>
                  <a:pt x="5466" y="7527"/>
                </a:lnTo>
                <a:lnTo>
                  <a:pt x="5624" y="6058"/>
                </a:lnTo>
                <a:lnTo>
                  <a:pt x="5624" y="4607"/>
                </a:lnTo>
                <a:lnTo>
                  <a:pt x="5624" y="3515"/>
                </a:lnTo>
                <a:lnTo>
                  <a:pt x="5884" y="2358"/>
                </a:lnTo>
                <a:lnTo>
                  <a:pt x="5624" y="1332"/>
                </a:lnTo>
                <a:lnTo>
                  <a:pt x="5513" y="895"/>
                </a:lnTo>
                <a:lnTo>
                  <a:pt x="4957" y="371"/>
                </a:lnTo>
                <a:lnTo>
                  <a:pt x="4511" y="219"/>
                </a:lnTo>
                <a:lnTo>
                  <a:pt x="3865" y="0"/>
                </a:lnTo>
                <a:lnTo>
                  <a:pt x="3070" y="219"/>
                </a:lnTo>
                <a:lnTo>
                  <a:pt x="2350" y="219"/>
                </a:lnTo>
                <a:lnTo>
                  <a:pt x="1979" y="219"/>
                </a:lnTo>
                <a:lnTo>
                  <a:pt x="1608" y="219"/>
                </a:lnTo>
                <a:lnTo>
                  <a:pt x="1237" y="219"/>
                </a:lnTo>
                <a:lnTo>
                  <a:pt x="877" y="219"/>
                </a:lnTo>
                <a:lnTo>
                  <a:pt x="516" y="219"/>
                </a:lnTo>
                <a:lnTo>
                  <a:pt x="156" y="219"/>
                </a:lnTo>
                <a:lnTo>
                  <a:pt x="156" y="2773"/>
                </a:lnTo>
                <a:lnTo>
                  <a:pt x="156" y="5327"/>
                </a:lnTo>
                <a:lnTo>
                  <a:pt x="156" y="7881"/>
                </a:lnTo>
                <a:lnTo>
                  <a:pt x="156" y="13349"/>
                </a:lnTo>
                <a:lnTo>
                  <a:pt x="156" y="18817"/>
                </a:lnTo>
                <a:lnTo>
                  <a:pt x="156" y="24284"/>
                </a:lnTo>
                <a:lnTo>
                  <a:pt x="156" y="31935"/>
                </a:lnTo>
                <a:lnTo>
                  <a:pt x="156" y="39586"/>
                </a:lnTo>
                <a:lnTo>
                  <a:pt x="156" y="47237"/>
                </a:lnTo>
                <a:lnTo>
                  <a:pt x="156" y="54072"/>
                </a:lnTo>
                <a:lnTo>
                  <a:pt x="156" y="60907"/>
                </a:lnTo>
                <a:lnTo>
                  <a:pt x="156" y="67742"/>
                </a:lnTo>
                <a:lnTo>
                  <a:pt x="156" y="74576"/>
                </a:lnTo>
                <a:lnTo>
                  <a:pt x="156" y="82230"/>
                </a:lnTo>
                <a:lnTo>
                  <a:pt x="156" y="89884"/>
                </a:lnTo>
                <a:lnTo>
                  <a:pt x="156" y="97537"/>
                </a:lnTo>
                <a:lnTo>
                  <a:pt x="156" y="105191"/>
                </a:lnTo>
                <a:lnTo>
                  <a:pt x="104" y="113394"/>
                </a:lnTo>
                <a:lnTo>
                  <a:pt x="17" y="121599"/>
                </a:lnTo>
                <a:lnTo>
                  <a:pt x="0" y="129802"/>
                </a:lnTo>
                <a:lnTo>
                  <a:pt x="156" y="137998"/>
                </a:lnTo>
                <a:lnTo>
                  <a:pt x="3691" y="177387"/>
                </a:lnTo>
                <a:lnTo>
                  <a:pt x="7201" y="192659"/>
                </a:lnTo>
                <a:lnTo>
                  <a:pt x="8898" y="200306"/>
                </a:lnTo>
                <a:lnTo>
                  <a:pt x="16481" y="241870"/>
                </a:lnTo>
                <a:lnTo>
                  <a:pt x="17529" y="248442"/>
                </a:lnTo>
                <a:lnTo>
                  <a:pt x="18721" y="254986"/>
                </a:lnTo>
                <a:lnTo>
                  <a:pt x="20260" y="262694"/>
                </a:lnTo>
                <a:lnTo>
                  <a:pt x="22800" y="270209"/>
                </a:lnTo>
                <a:lnTo>
                  <a:pt x="24189" y="277938"/>
                </a:lnTo>
                <a:lnTo>
                  <a:pt x="25354" y="284420"/>
                </a:lnTo>
                <a:lnTo>
                  <a:pt x="25394" y="291096"/>
                </a:lnTo>
                <a:lnTo>
                  <a:pt x="26383" y="297616"/>
                </a:lnTo>
                <a:lnTo>
                  <a:pt x="32147" y="321974"/>
                </a:lnTo>
                <a:lnTo>
                  <a:pt x="32964" y="326036"/>
                </a:lnTo>
                <a:lnTo>
                  <a:pt x="33610" y="329253"/>
                </a:lnTo>
                <a:lnTo>
                  <a:pt x="33358" y="332655"/>
                </a:lnTo>
                <a:lnTo>
                  <a:pt x="34045" y="335860"/>
                </a:lnTo>
                <a:lnTo>
                  <a:pt x="34450" y="337752"/>
                </a:lnTo>
                <a:lnTo>
                  <a:pt x="35552" y="339488"/>
                </a:lnTo>
                <a:lnTo>
                  <a:pt x="36238" y="341327"/>
                </a:lnTo>
                <a:lnTo>
                  <a:pt x="36643" y="342413"/>
                </a:lnTo>
                <a:lnTo>
                  <a:pt x="36958" y="343532"/>
                </a:lnTo>
                <a:lnTo>
                  <a:pt x="37319" y="344634"/>
                </a:lnTo>
                <a:lnTo>
                  <a:pt x="37319" y="343532"/>
                </a:lnTo>
                <a:lnTo>
                  <a:pt x="37416" y="342421"/>
                </a:lnTo>
                <a:lnTo>
                  <a:pt x="37319" y="341327"/>
                </a:lnTo>
                <a:lnTo>
                  <a:pt x="37057" y="338404"/>
                </a:lnTo>
                <a:lnTo>
                  <a:pt x="36979" y="335399"/>
                </a:lnTo>
                <a:lnTo>
                  <a:pt x="36238" y="332585"/>
                </a:lnTo>
                <a:lnTo>
                  <a:pt x="35157" y="328479"/>
                </a:lnTo>
                <a:lnTo>
                  <a:pt x="33102" y="324639"/>
                </a:lnTo>
                <a:lnTo>
                  <a:pt x="31851" y="320569"/>
                </a:lnTo>
                <a:lnTo>
                  <a:pt x="30188" y="315165"/>
                </a:lnTo>
                <a:lnTo>
                  <a:pt x="28604" y="309702"/>
                </a:lnTo>
                <a:lnTo>
                  <a:pt x="27496" y="304165"/>
                </a:lnTo>
                <a:lnTo>
                  <a:pt x="26050" y="296943"/>
                </a:lnTo>
                <a:lnTo>
                  <a:pt x="24730" y="289625"/>
                </a:lnTo>
                <a:lnTo>
                  <a:pt x="24189" y="282293"/>
                </a:lnTo>
                <a:lnTo>
                  <a:pt x="23627" y="274684"/>
                </a:lnTo>
                <a:lnTo>
                  <a:pt x="24189" y="25934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244" y="4127048"/>
            <a:ext cx="195184" cy="124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01643" y="2472979"/>
            <a:ext cx="2291715" cy="64135"/>
          </a:xfrm>
          <a:custGeom>
            <a:avLst/>
            <a:gdLst/>
            <a:ahLst/>
            <a:cxnLst/>
            <a:rect l="l" t="t" r="r" b="b"/>
            <a:pathLst>
              <a:path w="2291715" h="64135">
                <a:moveTo>
                  <a:pt x="1019" y="63620"/>
                </a:moveTo>
                <a:lnTo>
                  <a:pt x="0" y="53694"/>
                </a:lnTo>
                <a:lnTo>
                  <a:pt x="2132" y="50491"/>
                </a:lnTo>
                <a:lnTo>
                  <a:pt x="2914" y="49318"/>
                </a:lnTo>
                <a:lnTo>
                  <a:pt x="7218" y="50491"/>
                </a:lnTo>
                <a:lnTo>
                  <a:pt x="9761" y="50491"/>
                </a:lnTo>
                <a:lnTo>
                  <a:pt x="14138" y="50491"/>
                </a:lnTo>
                <a:lnTo>
                  <a:pt x="143895" y="50491"/>
                </a:lnTo>
                <a:lnTo>
                  <a:pt x="151190" y="50675"/>
                </a:lnTo>
                <a:lnTo>
                  <a:pt x="158477" y="50491"/>
                </a:lnTo>
                <a:lnTo>
                  <a:pt x="165401" y="50316"/>
                </a:lnTo>
                <a:lnTo>
                  <a:pt x="172317" y="49801"/>
                </a:lnTo>
                <a:lnTo>
                  <a:pt x="179235" y="49410"/>
                </a:lnTo>
                <a:lnTo>
                  <a:pt x="185065" y="49081"/>
                </a:lnTo>
                <a:lnTo>
                  <a:pt x="190886" y="48522"/>
                </a:lnTo>
                <a:lnTo>
                  <a:pt x="196719" y="48330"/>
                </a:lnTo>
                <a:lnTo>
                  <a:pt x="201822" y="48162"/>
                </a:lnTo>
                <a:lnTo>
                  <a:pt x="206935" y="48330"/>
                </a:lnTo>
                <a:lnTo>
                  <a:pt x="212043" y="48330"/>
                </a:lnTo>
                <a:lnTo>
                  <a:pt x="553883" y="48330"/>
                </a:lnTo>
                <a:lnTo>
                  <a:pt x="557896" y="48533"/>
                </a:lnTo>
                <a:lnTo>
                  <a:pt x="561891" y="48330"/>
                </a:lnTo>
                <a:lnTo>
                  <a:pt x="565188" y="48162"/>
                </a:lnTo>
                <a:lnTo>
                  <a:pt x="568451" y="47427"/>
                </a:lnTo>
                <a:lnTo>
                  <a:pt x="571748" y="47216"/>
                </a:lnTo>
                <a:lnTo>
                  <a:pt x="574280" y="47055"/>
                </a:lnTo>
                <a:lnTo>
                  <a:pt x="576833" y="47216"/>
                </a:lnTo>
                <a:lnTo>
                  <a:pt x="579376" y="47216"/>
                </a:lnTo>
                <a:lnTo>
                  <a:pt x="839218" y="47216"/>
                </a:lnTo>
                <a:lnTo>
                  <a:pt x="844337" y="47410"/>
                </a:lnTo>
                <a:lnTo>
                  <a:pt x="849433" y="47216"/>
                </a:lnTo>
                <a:lnTo>
                  <a:pt x="853819" y="47050"/>
                </a:lnTo>
                <a:lnTo>
                  <a:pt x="858178" y="46333"/>
                </a:lnTo>
                <a:lnTo>
                  <a:pt x="862565" y="46136"/>
                </a:lnTo>
                <a:lnTo>
                  <a:pt x="866202" y="45973"/>
                </a:lnTo>
                <a:lnTo>
                  <a:pt x="869863" y="46331"/>
                </a:lnTo>
                <a:lnTo>
                  <a:pt x="873500" y="46136"/>
                </a:lnTo>
                <a:lnTo>
                  <a:pt x="876786" y="45960"/>
                </a:lnTo>
                <a:lnTo>
                  <a:pt x="880049" y="45388"/>
                </a:lnTo>
                <a:lnTo>
                  <a:pt x="883324" y="45023"/>
                </a:lnTo>
                <a:lnTo>
                  <a:pt x="886610" y="44657"/>
                </a:lnTo>
                <a:lnTo>
                  <a:pt x="889890" y="44267"/>
                </a:lnTo>
                <a:lnTo>
                  <a:pt x="893181" y="43942"/>
                </a:lnTo>
                <a:lnTo>
                  <a:pt x="897182" y="43547"/>
                </a:lnTo>
                <a:lnTo>
                  <a:pt x="901189" y="43228"/>
                </a:lnTo>
                <a:lnTo>
                  <a:pt x="905195" y="42862"/>
                </a:lnTo>
                <a:lnTo>
                  <a:pt x="909202" y="42496"/>
                </a:lnTo>
                <a:lnTo>
                  <a:pt x="913203" y="42070"/>
                </a:lnTo>
                <a:lnTo>
                  <a:pt x="917210" y="41749"/>
                </a:lnTo>
                <a:lnTo>
                  <a:pt x="922317" y="41339"/>
                </a:lnTo>
                <a:lnTo>
                  <a:pt x="927419" y="40849"/>
                </a:lnTo>
                <a:lnTo>
                  <a:pt x="932532" y="40668"/>
                </a:lnTo>
                <a:lnTo>
                  <a:pt x="937623" y="40488"/>
                </a:lnTo>
                <a:lnTo>
                  <a:pt x="942736" y="40848"/>
                </a:lnTo>
                <a:lnTo>
                  <a:pt x="947826" y="40668"/>
                </a:lnTo>
                <a:lnTo>
                  <a:pt x="952939" y="40488"/>
                </a:lnTo>
                <a:lnTo>
                  <a:pt x="958041" y="39941"/>
                </a:lnTo>
                <a:lnTo>
                  <a:pt x="963149" y="39588"/>
                </a:lnTo>
                <a:lnTo>
                  <a:pt x="968602" y="39210"/>
                </a:lnTo>
                <a:lnTo>
                  <a:pt x="974062" y="38817"/>
                </a:lnTo>
                <a:lnTo>
                  <a:pt x="979521" y="38475"/>
                </a:lnTo>
                <a:lnTo>
                  <a:pt x="985719" y="38086"/>
                </a:lnTo>
                <a:lnTo>
                  <a:pt x="991938" y="37972"/>
                </a:lnTo>
                <a:lnTo>
                  <a:pt x="998118" y="37394"/>
                </a:lnTo>
                <a:lnTo>
                  <a:pt x="1003606" y="36880"/>
                </a:lnTo>
                <a:lnTo>
                  <a:pt x="1009054" y="35957"/>
                </a:lnTo>
                <a:lnTo>
                  <a:pt x="1014519" y="35200"/>
                </a:lnTo>
                <a:lnTo>
                  <a:pt x="1019621" y="34494"/>
                </a:lnTo>
                <a:lnTo>
                  <a:pt x="1024712" y="33712"/>
                </a:lnTo>
                <a:lnTo>
                  <a:pt x="1029813" y="33007"/>
                </a:lnTo>
                <a:lnTo>
                  <a:pt x="1035278" y="32250"/>
                </a:lnTo>
                <a:lnTo>
                  <a:pt x="1040732" y="31420"/>
                </a:lnTo>
                <a:lnTo>
                  <a:pt x="1046214" y="30813"/>
                </a:lnTo>
                <a:lnTo>
                  <a:pt x="1050578" y="30329"/>
                </a:lnTo>
                <a:lnTo>
                  <a:pt x="1054971" y="30108"/>
                </a:lnTo>
                <a:lnTo>
                  <a:pt x="1059346" y="29732"/>
                </a:lnTo>
                <a:lnTo>
                  <a:pt x="1063353" y="29388"/>
                </a:lnTo>
                <a:lnTo>
                  <a:pt x="1067348" y="28850"/>
                </a:lnTo>
                <a:lnTo>
                  <a:pt x="1071360" y="28652"/>
                </a:lnTo>
                <a:lnTo>
                  <a:pt x="1074640" y="28490"/>
                </a:lnTo>
                <a:lnTo>
                  <a:pt x="1077932" y="28652"/>
                </a:lnTo>
                <a:lnTo>
                  <a:pt x="1081217" y="28652"/>
                </a:lnTo>
                <a:lnTo>
                  <a:pt x="1112924" y="28652"/>
                </a:lnTo>
                <a:lnTo>
                  <a:pt x="1116215" y="28811"/>
                </a:lnTo>
                <a:lnTo>
                  <a:pt x="1119490" y="28652"/>
                </a:lnTo>
                <a:lnTo>
                  <a:pt x="1123865" y="28440"/>
                </a:lnTo>
                <a:lnTo>
                  <a:pt x="1128224" y="27904"/>
                </a:lnTo>
                <a:lnTo>
                  <a:pt x="1132588" y="27539"/>
                </a:lnTo>
                <a:lnTo>
                  <a:pt x="1136963" y="27173"/>
                </a:lnTo>
                <a:lnTo>
                  <a:pt x="1141344" y="26840"/>
                </a:lnTo>
                <a:lnTo>
                  <a:pt x="1145720" y="26458"/>
                </a:lnTo>
                <a:lnTo>
                  <a:pt x="1149726" y="26108"/>
                </a:lnTo>
                <a:lnTo>
                  <a:pt x="1153727" y="25694"/>
                </a:lnTo>
                <a:lnTo>
                  <a:pt x="1157734" y="25345"/>
                </a:lnTo>
                <a:lnTo>
                  <a:pt x="1162109" y="24963"/>
                </a:lnTo>
                <a:lnTo>
                  <a:pt x="1166496" y="24696"/>
                </a:lnTo>
                <a:lnTo>
                  <a:pt x="1170866" y="24264"/>
                </a:lnTo>
                <a:lnTo>
                  <a:pt x="1173788" y="23976"/>
                </a:lnTo>
                <a:lnTo>
                  <a:pt x="1176683" y="23376"/>
                </a:lnTo>
                <a:lnTo>
                  <a:pt x="1179605" y="23184"/>
                </a:lnTo>
                <a:lnTo>
                  <a:pt x="1182148" y="23016"/>
                </a:lnTo>
                <a:lnTo>
                  <a:pt x="1184757" y="23519"/>
                </a:lnTo>
                <a:lnTo>
                  <a:pt x="1187266" y="23184"/>
                </a:lnTo>
                <a:lnTo>
                  <a:pt x="1190228" y="22788"/>
                </a:lnTo>
                <a:lnTo>
                  <a:pt x="1193061" y="21516"/>
                </a:lnTo>
                <a:lnTo>
                  <a:pt x="1196012" y="20990"/>
                </a:lnTo>
                <a:lnTo>
                  <a:pt x="1199247" y="20414"/>
                </a:lnTo>
                <a:lnTo>
                  <a:pt x="1202583" y="20390"/>
                </a:lnTo>
                <a:lnTo>
                  <a:pt x="1205835" y="19877"/>
                </a:lnTo>
                <a:lnTo>
                  <a:pt x="1209501" y="19298"/>
                </a:lnTo>
                <a:lnTo>
                  <a:pt x="1213094" y="18195"/>
                </a:lnTo>
                <a:lnTo>
                  <a:pt x="1216771" y="17716"/>
                </a:lnTo>
                <a:lnTo>
                  <a:pt x="1221476" y="17103"/>
                </a:lnTo>
                <a:lnTo>
                  <a:pt x="1226260" y="17126"/>
                </a:lnTo>
                <a:lnTo>
                  <a:pt x="1230981" y="16603"/>
                </a:lnTo>
                <a:lnTo>
                  <a:pt x="1236106" y="16034"/>
                </a:lnTo>
                <a:lnTo>
                  <a:pt x="1241174" y="14971"/>
                </a:lnTo>
                <a:lnTo>
                  <a:pt x="1246304" y="14442"/>
                </a:lnTo>
                <a:lnTo>
                  <a:pt x="1251752" y="13880"/>
                </a:lnTo>
                <a:lnTo>
                  <a:pt x="1257239" y="13707"/>
                </a:lnTo>
                <a:lnTo>
                  <a:pt x="1262704" y="13329"/>
                </a:lnTo>
                <a:lnTo>
                  <a:pt x="1267806" y="12975"/>
                </a:lnTo>
                <a:lnTo>
                  <a:pt x="1272914" y="12755"/>
                </a:lnTo>
                <a:lnTo>
                  <a:pt x="1277999" y="12248"/>
                </a:lnTo>
                <a:lnTo>
                  <a:pt x="1283849" y="11664"/>
                </a:lnTo>
                <a:lnTo>
                  <a:pt x="1289661" y="10620"/>
                </a:lnTo>
                <a:lnTo>
                  <a:pt x="1295512" y="10054"/>
                </a:lnTo>
                <a:lnTo>
                  <a:pt x="1300954" y="9529"/>
                </a:lnTo>
                <a:lnTo>
                  <a:pt x="1306453" y="9555"/>
                </a:lnTo>
                <a:lnTo>
                  <a:pt x="1311884" y="8974"/>
                </a:lnTo>
                <a:lnTo>
                  <a:pt x="1316657" y="8464"/>
                </a:lnTo>
                <a:lnTo>
                  <a:pt x="1321362" y="7357"/>
                </a:lnTo>
                <a:lnTo>
                  <a:pt x="1326128" y="6780"/>
                </a:lnTo>
                <a:lnTo>
                  <a:pt x="1330476" y="6254"/>
                </a:lnTo>
                <a:lnTo>
                  <a:pt x="1334851" y="5879"/>
                </a:lnTo>
                <a:lnTo>
                  <a:pt x="1339227" y="5667"/>
                </a:lnTo>
                <a:lnTo>
                  <a:pt x="1342501" y="5508"/>
                </a:lnTo>
                <a:lnTo>
                  <a:pt x="1345804" y="5847"/>
                </a:lnTo>
                <a:lnTo>
                  <a:pt x="1349078" y="5667"/>
                </a:lnTo>
                <a:lnTo>
                  <a:pt x="1352364" y="5486"/>
                </a:lnTo>
                <a:lnTo>
                  <a:pt x="1355633" y="4990"/>
                </a:lnTo>
                <a:lnTo>
                  <a:pt x="1358902" y="4586"/>
                </a:lnTo>
                <a:lnTo>
                  <a:pt x="1361461" y="4270"/>
                </a:lnTo>
                <a:lnTo>
                  <a:pt x="1363998" y="3686"/>
                </a:lnTo>
                <a:lnTo>
                  <a:pt x="1366563" y="3506"/>
                </a:lnTo>
                <a:lnTo>
                  <a:pt x="1369106" y="3327"/>
                </a:lnTo>
                <a:lnTo>
                  <a:pt x="1371682" y="3678"/>
                </a:lnTo>
                <a:lnTo>
                  <a:pt x="1374224" y="3506"/>
                </a:lnTo>
                <a:lnTo>
                  <a:pt x="1377152" y="3307"/>
                </a:lnTo>
                <a:lnTo>
                  <a:pt x="1380041" y="2579"/>
                </a:lnTo>
                <a:lnTo>
                  <a:pt x="1382969" y="2392"/>
                </a:lnTo>
                <a:lnTo>
                  <a:pt x="1385870" y="2208"/>
                </a:lnTo>
                <a:lnTo>
                  <a:pt x="1388798" y="2392"/>
                </a:lnTo>
                <a:lnTo>
                  <a:pt x="1391709" y="2392"/>
                </a:lnTo>
                <a:lnTo>
                  <a:pt x="1703318" y="2392"/>
                </a:lnTo>
                <a:lnTo>
                  <a:pt x="1709874" y="2417"/>
                </a:lnTo>
                <a:lnTo>
                  <a:pt x="1716431" y="2458"/>
                </a:lnTo>
                <a:lnTo>
                  <a:pt x="1722987" y="2467"/>
                </a:lnTo>
                <a:lnTo>
                  <a:pt x="1729543" y="2392"/>
                </a:lnTo>
                <a:lnTo>
                  <a:pt x="1736381" y="2198"/>
                </a:lnTo>
                <a:lnTo>
                  <a:pt x="1743216" y="1923"/>
                </a:lnTo>
                <a:lnTo>
                  <a:pt x="1750050" y="1613"/>
                </a:lnTo>
                <a:lnTo>
                  <a:pt x="1756885" y="1312"/>
                </a:lnTo>
                <a:lnTo>
                  <a:pt x="1763442" y="1016"/>
                </a:lnTo>
                <a:lnTo>
                  <a:pt x="1769997" y="697"/>
                </a:lnTo>
                <a:lnTo>
                  <a:pt x="1776552" y="408"/>
                </a:lnTo>
                <a:lnTo>
                  <a:pt x="1783109" y="199"/>
                </a:lnTo>
                <a:lnTo>
                  <a:pt x="1790396" y="30"/>
                </a:lnTo>
                <a:lnTo>
                  <a:pt x="1797694" y="199"/>
                </a:lnTo>
                <a:lnTo>
                  <a:pt x="1804981" y="199"/>
                </a:lnTo>
                <a:lnTo>
                  <a:pt x="2071372" y="199"/>
                </a:lnTo>
                <a:lnTo>
                  <a:pt x="2076491" y="0"/>
                </a:lnTo>
                <a:lnTo>
                  <a:pt x="2081587" y="199"/>
                </a:lnTo>
                <a:lnTo>
                  <a:pt x="2085973" y="371"/>
                </a:lnTo>
                <a:lnTo>
                  <a:pt x="2090332" y="1141"/>
                </a:lnTo>
                <a:lnTo>
                  <a:pt x="2094719" y="1312"/>
                </a:lnTo>
                <a:lnTo>
                  <a:pt x="2099809" y="1512"/>
                </a:lnTo>
                <a:lnTo>
                  <a:pt x="2104911" y="1312"/>
                </a:lnTo>
                <a:lnTo>
                  <a:pt x="2110007" y="1312"/>
                </a:lnTo>
                <a:lnTo>
                  <a:pt x="2115115" y="1312"/>
                </a:lnTo>
                <a:lnTo>
                  <a:pt x="2120233" y="1125"/>
                </a:lnTo>
                <a:lnTo>
                  <a:pt x="2125330" y="1312"/>
                </a:lnTo>
                <a:lnTo>
                  <a:pt x="2130074" y="1485"/>
                </a:lnTo>
                <a:lnTo>
                  <a:pt x="2134801" y="2212"/>
                </a:lnTo>
                <a:lnTo>
                  <a:pt x="2139540" y="2392"/>
                </a:lnTo>
                <a:lnTo>
                  <a:pt x="2144273" y="2572"/>
                </a:lnTo>
                <a:lnTo>
                  <a:pt x="2149023" y="2192"/>
                </a:lnTo>
                <a:lnTo>
                  <a:pt x="2153750" y="2392"/>
                </a:lnTo>
                <a:lnTo>
                  <a:pt x="2157768" y="2563"/>
                </a:lnTo>
                <a:lnTo>
                  <a:pt x="2161752" y="3320"/>
                </a:lnTo>
                <a:lnTo>
                  <a:pt x="2165770" y="3506"/>
                </a:lnTo>
                <a:lnTo>
                  <a:pt x="2169765" y="3691"/>
                </a:lnTo>
                <a:lnTo>
                  <a:pt x="2173789" y="3308"/>
                </a:lnTo>
                <a:lnTo>
                  <a:pt x="2177784" y="3506"/>
                </a:lnTo>
                <a:lnTo>
                  <a:pt x="2181081" y="3669"/>
                </a:lnTo>
                <a:lnTo>
                  <a:pt x="2184356" y="4205"/>
                </a:lnTo>
                <a:lnTo>
                  <a:pt x="2187641" y="4586"/>
                </a:lnTo>
                <a:lnTo>
                  <a:pt x="2190558" y="4925"/>
                </a:lnTo>
                <a:lnTo>
                  <a:pt x="2193459" y="5474"/>
                </a:lnTo>
                <a:lnTo>
                  <a:pt x="2196381" y="5667"/>
                </a:lnTo>
                <a:lnTo>
                  <a:pt x="2198924" y="5834"/>
                </a:lnTo>
                <a:lnTo>
                  <a:pt x="2201488" y="5667"/>
                </a:lnTo>
                <a:lnTo>
                  <a:pt x="2204042" y="5667"/>
                </a:lnTo>
                <a:lnTo>
                  <a:pt x="2290416" y="5667"/>
                </a:lnTo>
                <a:lnTo>
                  <a:pt x="2291500" y="5667"/>
                </a:lnTo>
                <a:lnTo>
                  <a:pt x="2289678" y="5667"/>
                </a:lnTo>
                <a:lnTo>
                  <a:pt x="2287851" y="5586"/>
                </a:lnTo>
                <a:lnTo>
                  <a:pt x="2286029" y="5667"/>
                </a:lnTo>
                <a:lnTo>
                  <a:pt x="2279469" y="5957"/>
                </a:lnTo>
                <a:lnTo>
                  <a:pt x="2272920" y="6621"/>
                </a:lnTo>
                <a:lnTo>
                  <a:pt x="2266354" y="6780"/>
                </a:lnTo>
                <a:lnTo>
                  <a:pt x="2258569" y="6869"/>
                </a:lnTo>
                <a:lnTo>
                  <a:pt x="2249964" y="6859"/>
                </a:lnTo>
                <a:lnTo>
                  <a:pt x="2242998" y="6810"/>
                </a:lnTo>
                <a:lnTo>
                  <a:pt x="2240130" y="678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3C716-DD89-4C5E-ACAC-1BF8FDA4470C}"/>
              </a:ext>
            </a:extLst>
          </p:cNvPr>
          <p:cNvSpPr txBox="1"/>
          <p:nvPr/>
        </p:nvSpPr>
        <p:spPr>
          <a:xfrm>
            <a:off x="4959636" y="445685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091" y="1327912"/>
            <a:ext cx="33934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5" dirty="0"/>
              <a:t>Works </a:t>
            </a:r>
            <a:r>
              <a:rPr spc="-125" dirty="0"/>
              <a:t>very</a:t>
            </a:r>
            <a:r>
              <a:rPr spc="5" dirty="0"/>
              <a:t> </a:t>
            </a:r>
            <a:r>
              <a:rPr spc="-105" dirty="0"/>
              <a:t>well</a:t>
            </a:r>
          </a:p>
        </p:txBody>
      </p:sp>
      <p:sp>
        <p:nvSpPr>
          <p:cNvPr id="3" name="object 3"/>
          <p:cNvSpPr/>
          <p:nvPr/>
        </p:nvSpPr>
        <p:spPr>
          <a:xfrm>
            <a:off x="2306320" y="2653792"/>
            <a:ext cx="7253224" cy="3414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7204" y="2178811"/>
            <a:ext cx="1721104" cy="444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091" y="1327912"/>
            <a:ext cx="33934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5" dirty="0"/>
              <a:t>Works </a:t>
            </a:r>
            <a:r>
              <a:rPr spc="-125" dirty="0"/>
              <a:t>very</a:t>
            </a:r>
            <a:r>
              <a:rPr spc="5" dirty="0"/>
              <a:t> </a:t>
            </a:r>
            <a:r>
              <a:rPr spc="-105" dirty="0"/>
              <a:t>well</a:t>
            </a:r>
          </a:p>
        </p:txBody>
      </p:sp>
      <p:sp>
        <p:nvSpPr>
          <p:cNvPr id="4" name="object 4"/>
          <p:cNvSpPr/>
          <p:nvPr/>
        </p:nvSpPr>
        <p:spPr>
          <a:xfrm>
            <a:off x="5508244" y="1955292"/>
            <a:ext cx="3190748" cy="4839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9490" y="3981438"/>
            <a:ext cx="520225" cy="376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772" y="1706473"/>
            <a:ext cx="8741687" cy="464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2079" y="1327912"/>
            <a:ext cx="28155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Cost</a:t>
            </a:r>
            <a:r>
              <a:rPr spc="-90" dirty="0"/>
              <a:t> </a:t>
            </a:r>
            <a:r>
              <a:rPr spc="-100" dirty="0"/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1011" y="2551684"/>
            <a:ext cx="1019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0" dirty="0"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1203" y="4708652"/>
            <a:ext cx="847725" cy="127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200" spc="-35" dirty="0">
                <a:latin typeface="Arial"/>
                <a:cs typeface="Arial"/>
              </a:rPr>
              <a:t>ReLU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latin typeface="Arial"/>
                <a:cs typeface="Arial"/>
              </a:rPr>
              <a:t>ReLU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420" y="2497327"/>
            <a:ext cx="390525" cy="346075"/>
          </a:xfrm>
          <a:custGeom>
            <a:avLst/>
            <a:gdLst/>
            <a:ahLst/>
            <a:cxnLst/>
            <a:rect l="l" t="t" r="r" b="b"/>
            <a:pathLst>
              <a:path w="390525" h="346075">
                <a:moveTo>
                  <a:pt x="0" y="0"/>
                </a:moveTo>
                <a:lnTo>
                  <a:pt x="390194" y="0"/>
                </a:lnTo>
                <a:lnTo>
                  <a:pt x="390194" y="345884"/>
                </a:lnTo>
                <a:lnTo>
                  <a:pt x="0" y="345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36356" y="5190744"/>
            <a:ext cx="638175" cy="346075"/>
          </a:xfrm>
          <a:custGeom>
            <a:avLst/>
            <a:gdLst/>
            <a:ahLst/>
            <a:cxnLst/>
            <a:rect l="l" t="t" r="r" b="b"/>
            <a:pathLst>
              <a:path w="638175" h="346075">
                <a:moveTo>
                  <a:pt x="0" y="0"/>
                </a:moveTo>
                <a:lnTo>
                  <a:pt x="637768" y="0"/>
                </a:lnTo>
                <a:lnTo>
                  <a:pt x="637768" y="345884"/>
                </a:lnTo>
                <a:lnTo>
                  <a:pt x="0" y="345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5214" y="2573642"/>
            <a:ext cx="5913120" cy="2783205"/>
          </a:xfrm>
          <a:custGeom>
            <a:avLst/>
            <a:gdLst/>
            <a:ahLst/>
            <a:cxnLst/>
            <a:rect l="l" t="t" r="r" b="b"/>
            <a:pathLst>
              <a:path w="5913120" h="2783204">
                <a:moveTo>
                  <a:pt x="31876" y="0"/>
                </a:moveTo>
                <a:lnTo>
                  <a:pt x="0" y="69075"/>
                </a:lnTo>
                <a:lnTo>
                  <a:pt x="5880785" y="2783166"/>
                </a:lnTo>
                <a:lnTo>
                  <a:pt x="5912675" y="2714091"/>
                </a:lnTo>
                <a:lnTo>
                  <a:pt x="31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2436"/>
            <a:ext cx="10693400" cy="588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2662" y="4572236"/>
            <a:ext cx="167640" cy="15875"/>
          </a:xfrm>
          <a:custGeom>
            <a:avLst/>
            <a:gdLst/>
            <a:ahLst/>
            <a:cxnLst/>
            <a:rect l="l" t="t" r="r" b="b"/>
            <a:pathLst>
              <a:path w="167639" h="15875">
                <a:moveTo>
                  <a:pt x="0" y="15400"/>
                </a:moveTo>
                <a:lnTo>
                  <a:pt x="4211" y="6764"/>
                </a:lnTo>
                <a:lnTo>
                  <a:pt x="7661" y="4464"/>
                </a:lnTo>
                <a:lnTo>
                  <a:pt x="9678" y="3119"/>
                </a:lnTo>
                <a:lnTo>
                  <a:pt x="13489" y="4464"/>
                </a:lnTo>
                <a:lnTo>
                  <a:pt x="16404" y="4464"/>
                </a:lnTo>
                <a:lnTo>
                  <a:pt x="20049" y="4464"/>
                </a:lnTo>
                <a:lnTo>
                  <a:pt x="130455" y="4464"/>
                </a:lnTo>
                <a:lnTo>
                  <a:pt x="134144" y="4859"/>
                </a:lnTo>
                <a:lnTo>
                  <a:pt x="137746" y="4464"/>
                </a:lnTo>
                <a:lnTo>
                  <a:pt x="140704" y="4139"/>
                </a:lnTo>
                <a:lnTo>
                  <a:pt x="143547" y="2890"/>
                </a:lnTo>
                <a:lnTo>
                  <a:pt x="146488" y="2303"/>
                </a:lnTo>
                <a:lnTo>
                  <a:pt x="149015" y="1798"/>
                </a:lnTo>
                <a:lnTo>
                  <a:pt x="151582" y="1391"/>
                </a:lnTo>
                <a:lnTo>
                  <a:pt x="154149" y="1190"/>
                </a:lnTo>
                <a:lnTo>
                  <a:pt x="156319" y="1020"/>
                </a:lnTo>
                <a:lnTo>
                  <a:pt x="158515" y="1190"/>
                </a:lnTo>
                <a:lnTo>
                  <a:pt x="160698" y="1190"/>
                </a:lnTo>
                <a:lnTo>
                  <a:pt x="161789" y="1190"/>
                </a:lnTo>
                <a:lnTo>
                  <a:pt x="162922" y="1397"/>
                </a:lnTo>
                <a:lnTo>
                  <a:pt x="163973" y="1190"/>
                </a:lnTo>
                <a:lnTo>
                  <a:pt x="164745" y="1037"/>
                </a:lnTo>
                <a:lnTo>
                  <a:pt x="165399" y="360"/>
                </a:lnTo>
                <a:lnTo>
                  <a:pt x="166166" y="109"/>
                </a:lnTo>
                <a:lnTo>
                  <a:pt x="166501" y="0"/>
                </a:lnTo>
                <a:lnTo>
                  <a:pt x="166909" y="109"/>
                </a:lnTo>
                <a:lnTo>
                  <a:pt x="167279" y="109"/>
                </a:lnTo>
                <a:lnTo>
                  <a:pt x="167279" y="10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7219" y="4434567"/>
            <a:ext cx="85725" cy="357505"/>
          </a:xfrm>
          <a:custGeom>
            <a:avLst/>
            <a:gdLst/>
            <a:ahLst/>
            <a:cxnLst/>
            <a:rect l="l" t="t" r="r" b="b"/>
            <a:pathLst>
              <a:path w="85725" h="357504">
                <a:moveTo>
                  <a:pt x="0" y="0"/>
                </a:moveTo>
                <a:lnTo>
                  <a:pt x="1921" y="12462"/>
                </a:lnTo>
                <a:lnTo>
                  <a:pt x="3306" y="18597"/>
                </a:lnTo>
                <a:lnTo>
                  <a:pt x="4475" y="23769"/>
                </a:lnTo>
                <a:lnTo>
                  <a:pt x="6294" y="28790"/>
                </a:lnTo>
                <a:lnTo>
                  <a:pt x="7661" y="33920"/>
                </a:lnTo>
                <a:lnTo>
                  <a:pt x="9208" y="39726"/>
                </a:lnTo>
                <a:lnTo>
                  <a:pt x="10902" y="45515"/>
                </a:lnTo>
                <a:lnTo>
                  <a:pt x="12049" y="51405"/>
                </a:lnTo>
                <a:lnTo>
                  <a:pt x="13456" y="58634"/>
                </a:lnTo>
                <a:lnTo>
                  <a:pt x="14306" y="65975"/>
                </a:lnTo>
                <a:lnTo>
                  <a:pt x="15323" y="73276"/>
                </a:lnTo>
                <a:lnTo>
                  <a:pt x="16489" y="81648"/>
                </a:lnTo>
                <a:lnTo>
                  <a:pt x="17721" y="90018"/>
                </a:lnTo>
                <a:lnTo>
                  <a:pt x="18597" y="98422"/>
                </a:lnTo>
                <a:lnTo>
                  <a:pt x="19216" y="105241"/>
                </a:lnTo>
                <a:lnTo>
                  <a:pt x="19721" y="112072"/>
                </a:lnTo>
                <a:lnTo>
                  <a:pt x="20212" y="118905"/>
                </a:lnTo>
                <a:lnTo>
                  <a:pt x="20791" y="125729"/>
                </a:lnTo>
                <a:lnTo>
                  <a:pt x="26240" y="170032"/>
                </a:lnTo>
                <a:lnTo>
                  <a:pt x="27386" y="177409"/>
                </a:lnTo>
                <a:lnTo>
                  <a:pt x="28453" y="184796"/>
                </a:lnTo>
                <a:lnTo>
                  <a:pt x="29330" y="191615"/>
                </a:lnTo>
                <a:lnTo>
                  <a:pt x="30148" y="198442"/>
                </a:lnTo>
                <a:lnTo>
                  <a:pt x="30936" y="205273"/>
                </a:lnTo>
                <a:lnTo>
                  <a:pt x="31727" y="212103"/>
                </a:lnTo>
                <a:lnTo>
                  <a:pt x="32575" y="219213"/>
                </a:lnTo>
                <a:lnTo>
                  <a:pt x="33425" y="226323"/>
                </a:lnTo>
                <a:lnTo>
                  <a:pt x="34245" y="233437"/>
                </a:lnTo>
                <a:lnTo>
                  <a:pt x="35001" y="240556"/>
                </a:lnTo>
                <a:lnTo>
                  <a:pt x="35605" y="247107"/>
                </a:lnTo>
                <a:lnTo>
                  <a:pt x="36139" y="253665"/>
                </a:lnTo>
                <a:lnTo>
                  <a:pt x="36653" y="260225"/>
                </a:lnTo>
                <a:lnTo>
                  <a:pt x="37195" y="266783"/>
                </a:lnTo>
                <a:lnTo>
                  <a:pt x="37895" y="274807"/>
                </a:lnTo>
                <a:lnTo>
                  <a:pt x="38570" y="282835"/>
                </a:lnTo>
                <a:lnTo>
                  <a:pt x="39388" y="290848"/>
                </a:lnTo>
                <a:lnTo>
                  <a:pt x="40022" y="297045"/>
                </a:lnTo>
                <a:lnTo>
                  <a:pt x="40526" y="303275"/>
                </a:lnTo>
                <a:lnTo>
                  <a:pt x="41549" y="309413"/>
                </a:lnTo>
                <a:lnTo>
                  <a:pt x="42348" y="314200"/>
                </a:lnTo>
                <a:lnTo>
                  <a:pt x="43823" y="318871"/>
                </a:lnTo>
                <a:lnTo>
                  <a:pt x="44856" y="323623"/>
                </a:lnTo>
                <a:lnTo>
                  <a:pt x="45646" y="327253"/>
                </a:lnTo>
                <a:lnTo>
                  <a:pt x="45979" y="331006"/>
                </a:lnTo>
                <a:lnTo>
                  <a:pt x="47017" y="334559"/>
                </a:lnTo>
                <a:lnTo>
                  <a:pt x="47791" y="337206"/>
                </a:lnTo>
                <a:lnTo>
                  <a:pt x="49295" y="339630"/>
                </a:lnTo>
                <a:lnTo>
                  <a:pt x="50292" y="342221"/>
                </a:lnTo>
                <a:lnTo>
                  <a:pt x="51118" y="344367"/>
                </a:lnTo>
                <a:lnTo>
                  <a:pt x="51751" y="346587"/>
                </a:lnTo>
                <a:lnTo>
                  <a:pt x="52485" y="348769"/>
                </a:lnTo>
                <a:lnTo>
                  <a:pt x="52853" y="349862"/>
                </a:lnTo>
                <a:lnTo>
                  <a:pt x="53170" y="350975"/>
                </a:lnTo>
                <a:lnTo>
                  <a:pt x="53599" y="352043"/>
                </a:lnTo>
                <a:lnTo>
                  <a:pt x="55399" y="354979"/>
                </a:lnTo>
                <a:lnTo>
                  <a:pt x="55760" y="355350"/>
                </a:lnTo>
                <a:lnTo>
                  <a:pt x="55760" y="355350"/>
                </a:lnTo>
                <a:lnTo>
                  <a:pt x="56873" y="355350"/>
                </a:lnTo>
                <a:lnTo>
                  <a:pt x="59045" y="355350"/>
                </a:lnTo>
                <a:lnTo>
                  <a:pt x="60147" y="355244"/>
                </a:lnTo>
                <a:lnTo>
                  <a:pt x="61227" y="355350"/>
                </a:lnTo>
                <a:lnTo>
                  <a:pt x="63792" y="355604"/>
                </a:lnTo>
                <a:lnTo>
                  <a:pt x="66323" y="356236"/>
                </a:lnTo>
                <a:lnTo>
                  <a:pt x="68889" y="356431"/>
                </a:lnTo>
                <a:lnTo>
                  <a:pt x="71060" y="356596"/>
                </a:lnTo>
                <a:lnTo>
                  <a:pt x="73400" y="356976"/>
                </a:lnTo>
                <a:lnTo>
                  <a:pt x="75438" y="356431"/>
                </a:lnTo>
                <a:lnTo>
                  <a:pt x="78868" y="355513"/>
                </a:lnTo>
                <a:lnTo>
                  <a:pt x="85293" y="35204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2460" y="1327912"/>
            <a:ext cx="68954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Activation </a:t>
            </a:r>
            <a:r>
              <a:rPr spc="-140" dirty="0"/>
              <a:t>functions </a:t>
            </a:r>
            <a:r>
              <a:rPr spc="-114" dirty="0"/>
              <a:t>on</a:t>
            </a:r>
            <a:r>
              <a:rPr spc="145" dirty="0"/>
              <a:t> </a:t>
            </a:r>
            <a:r>
              <a:rPr spc="-229" dirty="0"/>
              <a:t>CIFAR-10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257752"/>
            <a:ext cx="7989235" cy="170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20483" y="6049771"/>
            <a:ext cx="2541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latin typeface="Arial"/>
                <a:cs typeface="Arial"/>
              </a:rPr>
              <a:t>[Mishkin </a:t>
            </a:r>
            <a:r>
              <a:rPr sz="2200" dirty="0">
                <a:latin typeface="Arial"/>
                <a:cs typeface="Arial"/>
              </a:rPr>
              <a:t>et </a:t>
            </a:r>
            <a:r>
              <a:rPr sz="2200" spc="-5" dirty="0">
                <a:latin typeface="Arial"/>
                <a:cs typeface="Arial"/>
              </a:rPr>
              <a:t>al.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2015]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123069"/>
            <a:ext cx="2699385" cy="2216150"/>
          </a:xfrm>
          <a:custGeom>
            <a:avLst/>
            <a:gdLst/>
            <a:ahLst/>
            <a:cxnLst/>
            <a:rect l="l" t="t" r="r" b="b"/>
            <a:pathLst>
              <a:path w="2699385" h="2216150">
                <a:moveTo>
                  <a:pt x="0" y="2215870"/>
                </a:moveTo>
                <a:lnTo>
                  <a:pt x="0" y="0"/>
                </a:lnTo>
                <a:lnTo>
                  <a:pt x="2699308" y="0"/>
                </a:lnTo>
                <a:lnTo>
                  <a:pt x="2699308" y="2215870"/>
                </a:lnTo>
                <a:lnTo>
                  <a:pt x="0" y="2215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 marR="1905" algn="ctr">
              <a:lnSpc>
                <a:spcPts val="6215"/>
              </a:lnSpc>
              <a:spcBef>
                <a:spcPts val="90"/>
              </a:spcBef>
            </a:pPr>
            <a:r>
              <a:rPr spc="-185" dirty="0"/>
              <a:t>Lecture</a:t>
            </a:r>
            <a:endParaRPr spc="-240" dirty="0"/>
          </a:p>
          <a:p>
            <a:pPr marL="15240" algn="ctr">
              <a:lnSpc>
                <a:spcPts val="3754"/>
              </a:lnSpc>
            </a:pPr>
            <a:r>
              <a:rPr sz="3150" spc="-100" dirty="0"/>
              <a:t>Initialize </a:t>
            </a:r>
            <a:r>
              <a:rPr sz="3150" spc="-150" dirty="0"/>
              <a:t>weights </a:t>
            </a:r>
            <a:r>
              <a:rPr sz="3150" spc="-90" dirty="0"/>
              <a:t>in </a:t>
            </a:r>
            <a:r>
              <a:rPr sz="3150" spc="-400" dirty="0"/>
              <a:t>a</a:t>
            </a:r>
            <a:r>
              <a:rPr lang="en-US" altLang="ko-KR" sz="3150" spc="-400" dirty="0"/>
              <a:t> </a:t>
            </a:r>
            <a:r>
              <a:rPr sz="3150" spc="-400" dirty="0"/>
              <a:t> </a:t>
            </a:r>
            <a:r>
              <a:rPr sz="3150" spc="-100" dirty="0"/>
              <a:t>smart</a:t>
            </a:r>
            <a:r>
              <a:rPr sz="3150" spc="190" dirty="0"/>
              <a:t> </a:t>
            </a:r>
            <a:r>
              <a:rPr sz="3150" spc="-240" dirty="0"/>
              <a:t>way</a:t>
            </a:r>
            <a:endParaRPr sz="31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215" y="1327912"/>
            <a:ext cx="3691254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95" dirty="0"/>
              <a:t>Vanishing</a:t>
            </a:r>
            <a:r>
              <a:rPr spc="-35" dirty="0"/>
              <a:t> </a:t>
            </a:r>
            <a:r>
              <a:rPr spc="-160" dirty="0"/>
              <a:t>gradient</a:t>
            </a:r>
          </a:p>
        </p:txBody>
      </p:sp>
      <p:sp>
        <p:nvSpPr>
          <p:cNvPr id="3" name="object 3"/>
          <p:cNvSpPr/>
          <p:nvPr/>
        </p:nvSpPr>
        <p:spPr>
          <a:xfrm>
            <a:off x="372872" y="3329940"/>
            <a:ext cx="3246628" cy="1614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5144" y="3329940"/>
            <a:ext cx="3246069" cy="1614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8774" y="3329940"/>
            <a:ext cx="3245561" cy="1614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0018" y="3329940"/>
            <a:ext cx="3246589" cy="1614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872" y="3263556"/>
            <a:ext cx="2573020" cy="1941830"/>
          </a:xfrm>
          <a:custGeom>
            <a:avLst/>
            <a:gdLst/>
            <a:ahLst/>
            <a:cxnLst/>
            <a:rect l="l" t="t" r="r" b="b"/>
            <a:pathLst>
              <a:path w="2573020" h="1941829">
                <a:moveTo>
                  <a:pt x="0" y="0"/>
                </a:moveTo>
                <a:lnTo>
                  <a:pt x="2572832" y="0"/>
                </a:lnTo>
                <a:lnTo>
                  <a:pt x="2572832" y="1941753"/>
                </a:lnTo>
                <a:lnTo>
                  <a:pt x="0" y="194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33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6651" y="3166643"/>
            <a:ext cx="4445635" cy="1941830"/>
          </a:xfrm>
          <a:custGeom>
            <a:avLst/>
            <a:gdLst/>
            <a:ahLst/>
            <a:cxnLst/>
            <a:rect l="l" t="t" r="r" b="b"/>
            <a:pathLst>
              <a:path w="4445634" h="1941829">
                <a:moveTo>
                  <a:pt x="0" y="0"/>
                </a:moveTo>
                <a:lnTo>
                  <a:pt x="4445304" y="0"/>
                </a:lnTo>
                <a:lnTo>
                  <a:pt x="4445304" y="1941753"/>
                </a:lnTo>
                <a:lnTo>
                  <a:pt x="0" y="194175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8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23" y="1311147"/>
            <a:ext cx="103422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Geoffrey </a:t>
            </a:r>
            <a:r>
              <a:rPr spc="-125" dirty="0"/>
              <a:t>Hinton’s </a:t>
            </a:r>
            <a:r>
              <a:rPr spc="-220" dirty="0"/>
              <a:t>summary </a:t>
            </a:r>
            <a:r>
              <a:rPr spc="-60" dirty="0"/>
              <a:t>of </a:t>
            </a:r>
            <a:r>
              <a:rPr spc="-200" dirty="0"/>
              <a:t>findings </a:t>
            </a:r>
            <a:r>
              <a:rPr spc="-220" dirty="0"/>
              <a:t>up </a:t>
            </a:r>
            <a:r>
              <a:rPr spc="100" dirty="0"/>
              <a:t>to</a:t>
            </a:r>
            <a:r>
              <a:rPr spc="950" dirty="0"/>
              <a:t> </a:t>
            </a:r>
            <a:r>
              <a:rPr spc="-180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6550" y="3188716"/>
            <a:ext cx="7484745" cy="2082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solidFill>
                  <a:srgbClr val="A6AAA9"/>
                </a:solidFill>
                <a:latin typeface="Arial"/>
                <a:cs typeface="Arial"/>
              </a:rPr>
              <a:t>Our </a:t>
            </a:r>
            <a:r>
              <a:rPr sz="2450" spc="-135" dirty="0">
                <a:solidFill>
                  <a:srgbClr val="A6AAA9"/>
                </a:solidFill>
                <a:latin typeface="Arial"/>
                <a:cs typeface="Arial"/>
              </a:rPr>
              <a:t>labeled </a:t>
            </a:r>
            <a:r>
              <a:rPr sz="2450" spc="-150" dirty="0">
                <a:solidFill>
                  <a:srgbClr val="A6AAA9"/>
                </a:solidFill>
                <a:latin typeface="Arial"/>
                <a:cs typeface="Arial"/>
              </a:rPr>
              <a:t>datasets </a:t>
            </a: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were </a:t>
            </a:r>
            <a:r>
              <a:rPr sz="2450" spc="-140" dirty="0">
                <a:solidFill>
                  <a:srgbClr val="A6AAA9"/>
                </a:solidFill>
                <a:latin typeface="Arial"/>
                <a:cs typeface="Arial"/>
              </a:rPr>
              <a:t>thousands </a:t>
            </a:r>
            <a:r>
              <a:rPr sz="2450" spc="-35" dirty="0">
                <a:solidFill>
                  <a:srgbClr val="A6AAA9"/>
                </a:solidFill>
                <a:latin typeface="Arial"/>
                <a:cs typeface="Arial"/>
              </a:rPr>
              <a:t>of </a:t>
            </a:r>
            <a:r>
              <a:rPr sz="2450" spc="-95" dirty="0">
                <a:solidFill>
                  <a:srgbClr val="A6AAA9"/>
                </a:solidFill>
                <a:latin typeface="Arial"/>
                <a:cs typeface="Arial"/>
              </a:rPr>
              <a:t>times </a:t>
            </a:r>
            <a:r>
              <a:rPr sz="2450" spc="40" dirty="0">
                <a:solidFill>
                  <a:srgbClr val="A6AAA9"/>
                </a:solidFill>
                <a:latin typeface="Arial"/>
                <a:cs typeface="Arial"/>
              </a:rPr>
              <a:t>too</a:t>
            </a:r>
            <a:r>
              <a:rPr sz="2450" spc="59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150" dirty="0">
                <a:solidFill>
                  <a:srgbClr val="A6AAA9"/>
                </a:solidFill>
                <a:latin typeface="Arial"/>
                <a:cs typeface="Arial"/>
              </a:rPr>
              <a:t>small.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3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solidFill>
                  <a:srgbClr val="A6AAA9"/>
                </a:solidFill>
                <a:latin typeface="Arial"/>
                <a:cs typeface="Arial"/>
              </a:rPr>
              <a:t>Our </a:t>
            </a: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computers were </a:t>
            </a:r>
            <a:r>
              <a:rPr sz="2450" spc="-75" dirty="0">
                <a:solidFill>
                  <a:srgbClr val="A6AAA9"/>
                </a:solidFill>
                <a:latin typeface="Arial"/>
                <a:cs typeface="Arial"/>
              </a:rPr>
              <a:t>millions </a:t>
            </a:r>
            <a:r>
              <a:rPr sz="2450" spc="-35" dirty="0">
                <a:solidFill>
                  <a:srgbClr val="A6AAA9"/>
                </a:solidFill>
                <a:latin typeface="Arial"/>
                <a:cs typeface="Arial"/>
              </a:rPr>
              <a:t>of </a:t>
            </a:r>
            <a:r>
              <a:rPr sz="2450" spc="-95" dirty="0">
                <a:solidFill>
                  <a:srgbClr val="A6AAA9"/>
                </a:solidFill>
                <a:latin typeface="Arial"/>
                <a:cs typeface="Arial"/>
              </a:rPr>
              <a:t>times </a:t>
            </a:r>
            <a:r>
              <a:rPr sz="2450" spc="40" dirty="0">
                <a:solidFill>
                  <a:srgbClr val="A6AAA9"/>
                </a:solidFill>
                <a:latin typeface="Arial"/>
                <a:cs typeface="Arial"/>
              </a:rPr>
              <a:t>too</a:t>
            </a:r>
            <a:r>
              <a:rPr sz="2450" spc="31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125" dirty="0">
                <a:solidFill>
                  <a:srgbClr val="A6AAA9"/>
                </a:solidFill>
                <a:latin typeface="Arial"/>
                <a:cs typeface="Arial"/>
              </a:rPr>
              <a:t>slow.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80" dirty="0">
                <a:latin typeface="Arial"/>
                <a:cs typeface="Arial"/>
              </a:rPr>
              <a:t>We </a:t>
            </a:r>
            <a:r>
              <a:rPr sz="2450" spc="-75" dirty="0">
                <a:latin typeface="Arial"/>
                <a:cs typeface="Arial"/>
              </a:rPr>
              <a:t>initialized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120" dirty="0">
                <a:latin typeface="Arial"/>
                <a:cs typeface="Arial"/>
              </a:rPr>
              <a:t>weights </a:t>
            </a:r>
            <a:r>
              <a:rPr sz="2450" spc="-70" dirty="0">
                <a:latin typeface="Arial"/>
                <a:cs typeface="Arial"/>
              </a:rPr>
              <a:t>in </a:t>
            </a:r>
            <a:r>
              <a:rPr sz="2450" spc="-315" dirty="0">
                <a:latin typeface="Arial"/>
                <a:cs typeface="Arial"/>
              </a:rPr>
              <a:t>a </a:t>
            </a:r>
            <a:r>
              <a:rPr sz="2450" spc="-85" dirty="0">
                <a:latin typeface="Arial"/>
                <a:cs typeface="Arial"/>
              </a:rPr>
              <a:t>stupid</a:t>
            </a:r>
            <a:r>
              <a:rPr sz="2450" spc="340" dirty="0">
                <a:latin typeface="Arial"/>
                <a:cs typeface="Arial"/>
              </a:rPr>
              <a:t> </a:t>
            </a:r>
            <a:r>
              <a:rPr sz="2450" spc="-225" dirty="0">
                <a:latin typeface="Arial"/>
                <a:cs typeface="Arial"/>
              </a:rPr>
              <a:t>way.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7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We </a:t>
            </a:r>
            <a:r>
              <a:rPr sz="2450" spc="-180" dirty="0">
                <a:solidFill>
                  <a:srgbClr val="A6AAA9"/>
                </a:solidFill>
                <a:latin typeface="Arial"/>
                <a:cs typeface="Arial"/>
              </a:rPr>
              <a:t>used </a:t>
            </a:r>
            <a:r>
              <a:rPr sz="2450" spc="-60" dirty="0">
                <a:solidFill>
                  <a:srgbClr val="A6AAA9"/>
                </a:solidFill>
                <a:latin typeface="Arial"/>
                <a:cs typeface="Arial"/>
              </a:rPr>
              <a:t>the </a:t>
            </a:r>
            <a:r>
              <a:rPr sz="2450" spc="-75" dirty="0">
                <a:solidFill>
                  <a:srgbClr val="A6AAA9"/>
                </a:solidFill>
                <a:latin typeface="Arial"/>
                <a:cs typeface="Arial"/>
              </a:rPr>
              <a:t>wrong </a:t>
            </a:r>
            <a:r>
              <a:rPr sz="2450" spc="-80" dirty="0">
                <a:solidFill>
                  <a:srgbClr val="A6AAA9"/>
                </a:solidFill>
                <a:latin typeface="Arial"/>
                <a:cs typeface="Arial"/>
              </a:rPr>
              <a:t>type </a:t>
            </a:r>
            <a:r>
              <a:rPr sz="2450" spc="-35" dirty="0">
                <a:solidFill>
                  <a:srgbClr val="A6AAA9"/>
                </a:solidFill>
                <a:latin typeface="Arial"/>
                <a:cs typeface="Arial"/>
              </a:rPr>
              <a:t>of</a:t>
            </a:r>
            <a:r>
              <a:rPr sz="2450" spc="-25" dirty="0">
                <a:solidFill>
                  <a:srgbClr val="A6AAA9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A6AAA9"/>
                </a:solidFill>
                <a:latin typeface="Arial"/>
                <a:cs typeface="Arial"/>
              </a:rPr>
              <a:t>non-linearity.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512" y="6412991"/>
            <a:ext cx="99758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  <a:hlinkClick r:id="rId2"/>
              </a:rPr>
              <a:t>http://www.andreykurenkov.com/writing/a-brief-history-of-neural-nets-and-deep-learning-part-4/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772" y="1706473"/>
            <a:ext cx="8741687" cy="4649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2079" y="1327912"/>
            <a:ext cx="28155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Cost</a:t>
            </a:r>
            <a:r>
              <a:rPr spc="-90" dirty="0"/>
              <a:t> </a:t>
            </a:r>
            <a:r>
              <a:rPr spc="-100" dirty="0"/>
              <a:t>function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51011" y="2551684"/>
            <a:ext cx="10191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0" dirty="0">
                <a:latin typeface="Arial"/>
                <a:cs typeface="Arial"/>
              </a:rPr>
              <a:t>sigmoid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1203" y="4708652"/>
            <a:ext cx="847725" cy="127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200" spc="-35" dirty="0">
                <a:latin typeface="Arial"/>
                <a:cs typeface="Arial"/>
              </a:rPr>
              <a:t>ReLU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latin typeface="Arial"/>
                <a:cs typeface="Arial"/>
              </a:rPr>
              <a:t>ReLU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420" y="2497327"/>
            <a:ext cx="390525" cy="346075"/>
          </a:xfrm>
          <a:custGeom>
            <a:avLst/>
            <a:gdLst/>
            <a:ahLst/>
            <a:cxnLst/>
            <a:rect l="l" t="t" r="r" b="b"/>
            <a:pathLst>
              <a:path w="390525" h="346075">
                <a:moveTo>
                  <a:pt x="0" y="0"/>
                </a:moveTo>
                <a:lnTo>
                  <a:pt x="390194" y="0"/>
                </a:lnTo>
                <a:lnTo>
                  <a:pt x="390194" y="345884"/>
                </a:lnTo>
                <a:lnTo>
                  <a:pt x="0" y="345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36356" y="5190744"/>
            <a:ext cx="638175" cy="346075"/>
          </a:xfrm>
          <a:custGeom>
            <a:avLst/>
            <a:gdLst/>
            <a:ahLst/>
            <a:cxnLst/>
            <a:rect l="l" t="t" r="r" b="b"/>
            <a:pathLst>
              <a:path w="638175" h="346075">
                <a:moveTo>
                  <a:pt x="0" y="0"/>
                </a:moveTo>
                <a:lnTo>
                  <a:pt x="637768" y="0"/>
                </a:lnTo>
                <a:lnTo>
                  <a:pt x="637768" y="345884"/>
                </a:lnTo>
                <a:lnTo>
                  <a:pt x="0" y="345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5214" y="2573642"/>
            <a:ext cx="5913120" cy="2783205"/>
          </a:xfrm>
          <a:custGeom>
            <a:avLst/>
            <a:gdLst/>
            <a:ahLst/>
            <a:cxnLst/>
            <a:rect l="l" t="t" r="r" b="b"/>
            <a:pathLst>
              <a:path w="5913120" h="2783204">
                <a:moveTo>
                  <a:pt x="31876" y="0"/>
                </a:moveTo>
                <a:lnTo>
                  <a:pt x="0" y="69075"/>
                </a:lnTo>
                <a:lnTo>
                  <a:pt x="5880785" y="2783166"/>
                </a:lnTo>
                <a:lnTo>
                  <a:pt x="5912675" y="2714091"/>
                </a:lnTo>
                <a:lnTo>
                  <a:pt x="318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127" y="1316736"/>
            <a:ext cx="509905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05" dirty="0"/>
              <a:t>Set </a:t>
            </a:r>
            <a:r>
              <a:rPr spc="-180" dirty="0"/>
              <a:t>all </a:t>
            </a:r>
            <a:r>
              <a:rPr spc="-80" dirty="0"/>
              <a:t>initial </a:t>
            </a:r>
            <a:r>
              <a:rPr spc="-195" dirty="0"/>
              <a:t>weights </a:t>
            </a:r>
            <a:r>
              <a:rPr spc="100" dirty="0"/>
              <a:t>to</a:t>
            </a:r>
            <a:r>
              <a:rPr spc="-75" dirty="0"/>
              <a:t> </a:t>
            </a:r>
            <a:r>
              <a:rPr spc="-220" dirty="0"/>
              <a:t>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3388" y="6463283"/>
            <a:ext cx="27178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5" dirty="0">
                <a:latin typeface="Arial"/>
                <a:cs typeface="Arial"/>
                <a:hlinkClick r:id="rId3"/>
              </a:rPr>
              <a:t>http://cs231n.stanford.edu/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6717" y="2856353"/>
            <a:ext cx="6658272" cy="2361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3488" y="4650827"/>
            <a:ext cx="1098363" cy="587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8598" y="3856069"/>
            <a:ext cx="663891" cy="346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0020" y="1327912"/>
            <a:ext cx="27616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35" dirty="0"/>
              <a:t>NN </a:t>
            </a:r>
            <a:r>
              <a:rPr spc="30" dirty="0"/>
              <a:t>for</a:t>
            </a:r>
            <a:r>
              <a:rPr spc="-320" dirty="0"/>
              <a:t> </a:t>
            </a:r>
            <a:r>
              <a:rPr spc="-35" dirty="0"/>
              <a:t>XOR</a:t>
            </a:r>
          </a:p>
        </p:txBody>
      </p:sp>
      <p:sp>
        <p:nvSpPr>
          <p:cNvPr id="3" name="object 3"/>
          <p:cNvSpPr/>
          <p:nvPr/>
        </p:nvSpPr>
        <p:spPr>
          <a:xfrm>
            <a:off x="1484883" y="3050896"/>
            <a:ext cx="7733792" cy="1788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2600" y="1118997"/>
            <a:ext cx="38608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1A4709-FB5F-49CC-840F-CF7376CE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250"/>
            <a:ext cx="10693400" cy="48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73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616" y="1327912"/>
            <a:ext cx="87153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5" dirty="0"/>
              <a:t>Need </a:t>
            </a:r>
            <a:r>
              <a:rPr spc="100" dirty="0"/>
              <a:t>to </a:t>
            </a:r>
            <a:r>
              <a:rPr spc="-180" dirty="0"/>
              <a:t>set </a:t>
            </a:r>
            <a:r>
              <a:rPr spc="-105" dirty="0"/>
              <a:t>the </a:t>
            </a:r>
            <a:r>
              <a:rPr spc="-80" dirty="0"/>
              <a:t>initial </a:t>
            </a:r>
            <a:r>
              <a:rPr spc="-150" dirty="0"/>
              <a:t>weight </a:t>
            </a:r>
            <a:r>
              <a:rPr spc="-290" dirty="0"/>
              <a:t>values </a:t>
            </a:r>
            <a:r>
              <a:rPr spc="-180" dirty="0"/>
              <a:t>wisely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119" y="2920492"/>
            <a:ext cx="2486025" cy="993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95" dirty="0">
                <a:latin typeface="Arial"/>
                <a:cs typeface="Arial"/>
              </a:rPr>
              <a:t>Not </a:t>
            </a:r>
            <a:r>
              <a:rPr sz="2450" spc="-110" dirty="0">
                <a:latin typeface="Arial"/>
                <a:cs typeface="Arial"/>
              </a:rPr>
              <a:t>all </a:t>
            </a:r>
            <a:r>
              <a:rPr sz="2450" spc="-204" dirty="0">
                <a:latin typeface="Arial"/>
                <a:cs typeface="Arial"/>
              </a:rPr>
              <a:t>0’s</a:t>
            </a:r>
            <a:endParaRPr sz="2450">
              <a:latin typeface="Arial"/>
              <a:cs typeface="Arial"/>
            </a:endParaRPr>
          </a:p>
          <a:p>
            <a:pPr marL="322580" indent="-30988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145" dirty="0">
                <a:latin typeface="Arial"/>
                <a:cs typeface="Arial"/>
              </a:rPr>
              <a:t>Challenging</a:t>
            </a:r>
            <a:r>
              <a:rPr sz="2450" spc="-45" dirty="0">
                <a:latin typeface="Arial"/>
                <a:cs typeface="Arial"/>
              </a:rPr>
              <a:t> </a:t>
            </a:r>
            <a:r>
              <a:rPr sz="2450" spc="-180" dirty="0">
                <a:latin typeface="Arial"/>
                <a:cs typeface="Arial"/>
              </a:rPr>
              <a:t>issue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119" y="4015739"/>
            <a:ext cx="915098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20" dirty="0">
                <a:latin typeface="Arial"/>
                <a:cs typeface="Arial"/>
              </a:rPr>
              <a:t>Hinton </a:t>
            </a:r>
            <a:r>
              <a:rPr sz="2450" spc="-25" dirty="0">
                <a:latin typeface="Arial"/>
                <a:cs typeface="Arial"/>
              </a:rPr>
              <a:t>et </a:t>
            </a:r>
            <a:r>
              <a:rPr sz="2450" spc="-155" dirty="0">
                <a:latin typeface="Arial"/>
                <a:cs typeface="Arial"/>
              </a:rPr>
              <a:t>al. </a:t>
            </a:r>
            <a:r>
              <a:rPr sz="2450" spc="-95" dirty="0">
                <a:latin typeface="Arial"/>
                <a:cs typeface="Arial"/>
              </a:rPr>
              <a:t>(2006) </a:t>
            </a:r>
            <a:r>
              <a:rPr sz="2450" spc="5" dirty="0">
                <a:latin typeface="Arial"/>
                <a:cs typeface="Arial"/>
              </a:rPr>
              <a:t>"A </a:t>
            </a:r>
            <a:r>
              <a:rPr sz="2450" spc="-200" dirty="0">
                <a:latin typeface="Arial"/>
                <a:cs typeface="Arial"/>
              </a:rPr>
              <a:t>Fast </a:t>
            </a:r>
            <a:r>
              <a:rPr sz="2450" spc="-135" dirty="0">
                <a:latin typeface="Arial"/>
                <a:cs typeface="Arial"/>
              </a:rPr>
              <a:t>Learning </a:t>
            </a:r>
            <a:r>
              <a:rPr sz="2450" spc="-35" dirty="0">
                <a:latin typeface="Arial"/>
                <a:cs typeface="Arial"/>
              </a:rPr>
              <a:t>Algorithm </a:t>
            </a:r>
            <a:r>
              <a:rPr sz="2450" spc="20" dirty="0">
                <a:latin typeface="Arial"/>
                <a:cs typeface="Arial"/>
              </a:rPr>
              <a:t>for </a:t>
            </a:r>
            <a:r>
              <a:rPr sz="2450" spc="-105" dirty="0">
                <a:latin typeface="Arial"/>
                <a:cs typeface="Arial"/>
              </a:rPr>
              <a:t>Deep </a:t>
            </a:r>
            <a:r>
              <a:rPr sz="2450" spc="-114" dirty="0">
                <a:latin typeface="Arial"/>
                <a:cs typeface="Arial"/>
              </a:rPr>
              <a:t>Belief</a:t>
            </a:r>
            <a:r>
              <a:rPr sz="2450" spc="-250" dirty="0">
                <a:latin typeface="Arial"/>
                <a:cs typeface="Arial"/>
              </a:rPr>
              <a:t> </a:t>
            </a:r>
            <a:r>
              <a:rPr sz="2450" spc="10" dirty="0">
                <a:latin typeface="Arial"/>
                <a:cs typeface="Arial"/>
              </a:rPr>
              <a:t>Nets”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639" y="4230877"/>
            <a:ext cx="433705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25" spc="-52" baseline="-3703" dirty="0">
                <a:latin typeface="Arial"/>
                <a:cs typeface="Arial"/>
              </a:rPr>
              <a:t>- </a:t>
            </a:r>
            <a:r>
              <a:rPr sz="2200" spc="-75" dirty="0">
                <a:latin typeface="Arial"/>
                <a:cs typeface="Arial"/>
              </a:rPr>
              <a:t>Restricted </a:t>
            </a:r>
            <a:r>
              <a:rPr sz="2200" spc="-140" dirty="0">
                <a:latin typeface="Arial"/>
                <a:cs typeface="Arial"/>
              </a:rPr>
              <a:t>Boatman Machine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35" dirty="0">
                <a:latin typeface="Arial"/>
                <a:cs typeface="Arial"/>
              </a:rPr>
              <a:t>(RBM)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18799" y="4413808"/>
            <a:ext cx="2065655" cy="29209"/>
          </a:xfrm>
          <a:custGeom>
            <a:avLst/>
            <a:gdLst/>
            <a:ahLst/>
            <a:cxnLst/>
            <a:rect l="l" t="t" r="r" b="b"/>
            <a:pathLst>
              <a:path w="2065654" h="29210">
                <a:moveTo>
                  <a:pt x="9822" y="4387"/>
                </a:moveTo>
                <a:lnTo>
                  <a:pt x="4053" y="7424"/>
                </a:lnTo>
                <a:lnTo>
                  <a:pt x="1080" y="8742"/>
                </a:lnTo>
                <a:lnTo>
                  <a:pt x="779" y="8875"/>
                </a:lnTo>
                <a:lnTo>
                  <a:pt x="360" y="8742"/>
                </a:lnTo>
                <a:lnTo>
                  <a:pt x="0" y="8742"/>
                </a:lnTo>
                <a:lnTo>
                  <a:pt x="0" y="8742"/>
                </a:lnTo>
                <a:lnTo>
                  <a:pt x="177451" y="8742"/>
                </a:lnTo>
                <a:lnTo>
                  <a:pt x="182218" y="8364"/>
                </a:lnTo>
                <a:lnTo>
                  <a:pt x="186925" y="8742"/>
                </a:lnTo>
                <a:lnTo>
                  <a:pt x="191332" y="9096"/>
                </a:lnTo>
                <a:lnTo>
                  <a:pt x="195673" y="10232"/>
                </a:lnTo>
                <a:lnTo>
                  <a:pt x="200054" y="10936"/>
                </a:lnTo>
                <a:lnTo>
                  <a:pt x="204786" y="11695"/>
                </a:lnTo>
                <a:lnTo>
                  <a:pt x="209531" y="12375"/>
                </a:lnTo>
                <a:lnTo>
                  <a:pt x="214264" y="13129"/>
                </a:lnTo>
                <a:lnTo>
                  <a:pt x="218645" y="13827"/>
                </a:lnTo>
                <a:lnTo>
                  <a:pt x="222998" y="14718"/>
                </a:lnTo>
                <a:lnTo>
                  <a:pt x="227394" y="15291"/>
                </a:lnTo>
                <a:lnTo>
                  <a:pt x="231380" y="15809"/>
                </a:lnTo>
                <a:lnTo>
                  <a:pt x="235434" y="15831"/>
                </a:lnTo>
                <a:lnTo>
                  <a:pt x="239410" y="16404"/>
                </a:lnTo>
                <a:lnTo>
                  <a:pt x="243085" y="16933"/>
                </a:lnTo>
                <a:lnTo>
                  <a:pt x="246671" y="18073"/>
                </a:lnTo>
                <a:lnTo>
                  <a:pt x="250346" y="18597"/>
                </a:lnTo>
                <a:lnTo>
                  <a:pt x="254322" y="19164"/>
                </a:lnTo>
                <a:lnTo>
                  <a:pt x="258349" y="19479"/>
                </a:lnTo>
                <a:lnTo>
                  <a:pt x="262363" y="19678"/>
                </a:lnTo>
                <a:lnTo>
                  <a:pt x="265640" y="19840"/>
                </a:lnTo>
                <a:lnTo>
                  <a:pt x="268943" y="19498"/>
                </a:lnTo>
                <a:lnTo>
                  <a:pt x="272218" y="19678"/>
                </a:lnTo>
                <a:lnTo>
                  <a:pt x="275513" y="19858"/>
                </a:lnTo>
                <a:lnTo>
                  <a:pt x="278778" y="20587"/>
                </a:lnTo>
                <a:lnTo>
                  <a:pt x="282073" y="20758"/>
                </a:lnTo>
                <a:lnTo>
                  <a:pt x="285698" y="20947"/>
                </a:lnTo>
                <a:lnTo>
                  <a:pt x="289342" y="20758"/>
                </a:lnTo>
                <a:lnTo>
                  <a:pt x="292977" y="20758"/>
                </a:lnTo>
                <a:lnTo>
                  <a:pt x="315940" y="20758"/>
                </a:lnTo>
                <a:lnTo>
                  <a:pt x="319235" y="20573"/>
                </a:lnTo>
                <a:lnTo>
                  <a:pt x="322510" y="20758"/>
                </a:lnTo>
                <a:lnTo>
                  <a:pt x="325806" y="20944"/>
                </a:lnTo>
                <a:lnTo>
                  <a:pt x="329070" y="21695"/>
                </a:lnTo>
                <a:lnTo>
                  <a:pt x="332365" y="21871"/>
                </a:lnTo>
                <a:lnTo>
                  <a:pt x="335989" y="22066"/>
                </a:lnTo>
                <a:lnTo>
                  <a:pt x="339634" y="21871"/>
                </a:lnTo>
                <a:lnTo>
                  <a:pt x="343269" y="21871"/>
                </a:lnTo>
                <a:lnTo>
                  <a:pt x="346914" y="21871"/>
                </a:lnTo>
                <a:lnTo>
                  <a:pt x="350567" y="21700"/>
                </a:lnTo>
                <a:lnTo>
                  <a:pt x="354204" y="21871"/>
                </a:lnTo>
                <a:lnTo>
                  <a:pt x="358229" y="22061"/>
                </a:lnTo>
                <a:lnTo>
                  <a:pt x="362229" y="22779"/>
                </a:lnTo>
                <a:lnTo>
                  <a:pt x="366254" y="22952"/>
                </a:lnTo>
                <a:lnTo>
                  <a:pt x="370611" y="23139"/>
                </a:lnTo>
                <a:lnTo>
                  <a:pt x="374985" y="22952"/>
                </a:lnTo>
                <a:lnTo>
                  <a:pt x="379350" y="22952"/>
                </a:lnTo>
                <a:lnTo>
                  <a:pt x="384087" y="22952"/>
                </a:lnTo>
                <a:lnTo>
                  <a:pt x="388824" y="22952"/>
                </a:lnTo>
                <a:lnTo>
                  <a:pt x="393561" y="22952"/>
                </a:lnTo>
                <a:lnTo>
                  <a:pt x="399029" y="22952"/>
                </a:lnTo>
                <a:lnTo>
                  <a:pt x="404503" y="22773"/>
                </a:lnTo>
                <a:lnTo>
                  <a:pt x="409964" y="22952"/>
                </a:lnTo>
                <a:lnTo>
                  <a:pt x="415809" y="23144"/>
                </a:lnTo>
                <a:lnTo>
                  <a:pt x="421643" y="23687"/>
                </a:lnTo>
                <a:lnTo>
                  <a:pt x="427482" y="24065"/>
                </a:lnTo>
                <a:lnTo>
                  <a:pt x="432939" y="24418"/>
                </a:lnTo>
                <a:lnTo>
                  <a:pt x="438395" y="24798"/>
                </a:lnTo>
                <a:lnTo>
                  <a:pt x="443853" y="25146"/>
                </a:lnTo>
                <a:lnTo>
                  <a:pt x="449691" y="25518"/>
                </a:lnTo>
                <a:lnTo>
                  <a:pt x="455525" y="26034"/>
                </a:lnTo>
                <a:lnTo>
                  <a:pt x="461369" y="26226"/>
                </a:lnTo>
                <a:lnTo>
                  <a:pt x="466461" y="26394"/>
                </a:lnTo>
                <a:lnTo>
                  <a:pt x="471564" y="26226"/>
                </a:lnTo>
                <a:lnTo>
                  <a:pt x="476660" y="26226"/>
                </a:lnTo>
                <a:lnTo>
                  <a:pt x="506554" y="26226"/>
                </a:lnTo>
                <a:lnTo>
                  <a:pt x="510201" y="26009"/>
                </a:lnTo>
                <a:lnTo>
                  <a:pt x="513823" y="26226"/>
                </a:lnTo>
                <a:lnTo>
                  <a:pt x="516389" y="26380"/>
                </a:lnTo>
                <a:lnTo>
                  <a:pt x="518938" y="26914"/>
                </a:lnTo>
                <a:lnTo>
                  <a:pt x="521486" y="27339"/>
                </a:lnTo>
                <a:lnTo>
                  <a:pt x="523319" y="27645"/>
                </a:lnTo>
                <a:lnTo>
                  <a:pt x="525112" y="28218"/>
                </a:lnTo>
                <a:lnTo>
                  <a:pt x="526951" y="28420"/>
                </a:lnTo>
                <a:lnTo>
                  <a:pt x="528398" y="28578"/>
                </a:lnTo>
                <a:lnTo>
                  <a:pt x="529879" y="28420"/>
                </a:lnTo>
                <a:lnTo>
                  <a:pt x="531337" y="28420"/>
                </a:lnTo>
                <a:lnTo>
                  <a:pt x="866249" y="28420"/>
                </a:lnTo>
                <a:lnTo>
                  <a:pt x="873200" y="28816"/>
                </a:lnTo>
                <a:lnTo>
                  <a:pt x="880112" y="28420"/>
                </a:lnTo>
                <a:lnTo>
                  <a:pt x="885963" y="28085"/>
                </a:lnTo>
                <a:lnTo>
                  <a:pt x="891769" y="27000"/>
                </a:lnTo>
                <a:lnTo>
                  <a:pt x="897592" y="26226"/>
                </a:lnTo>
                <a:lnTo>
                  <a:pt x="935104" y="20253"/>
                </a:lnTo>
                <a:lnTo>
                  <a:pt x="939144" y="19678"/>
                </a:lnTo>
                <a:lnTo>
                  <a:pt x="942765" y="19162"/>
                </a:lnTo>
                <a:lnTo>
                  <a:pt x="946436" y="18963"/>
                </a:lnTo>
                <a:lnTo>
                  <a:pt x="950080" y="18597"/>
                </a:lnTo>
                <a:lnTo>
                  <a:pt x="953723" y="18231"/>
                </a:lnTo>
                <a:lnTo>
                  <a:pt x="957372" y="17869"/>
                </a:lnTo>
                <a:lnTo>
                  <a:pt x="961015" y="17484"/>
                </a:lnTo>
                <a:lnTo>
                  <a:pt x="964290" y="17138"/>
                </a:lnTo>
                <a:lnTo>
                  <a:pt x="967609" y="17008"/>
                </a:lnTo>
                <a:lnTo>
                  <a:pt x="970839" y="16404"/>
                </a:lnTo>
                <a:lnTo>
                  <a:pt x="973438" y="15916"/>
                </a:lnTo>
                <a:lnTo>
                  <a:pt x="975902" y="14728"/>
                </a:lnTo>
                <a:lnTo>
                  <a:pt x="978500" y="14210"/>
                </a:lnTo>
                <a:lnTo>
                  <a:pt x="981373" y="13636"/>
                </a:lnTo>
                <a:lnTo>
                  <a:pt x="984323" y="13474"/>
                </a:lnTo>
                <a:lnTo>
                  <a:pt x="987240" y="13129"/>
                </a:lnTo>
                <a:lnTo>
                  <a:pt x="990515" y="12742"/>
                </a:lnTo>
                <a:lnTo>
                  <a:pt x="993783" y="12345"/>
                </a:lnTo>
                <a:lnTo>
                  <a:pt x="997064" y="12016"/>
                </a:lnTo>
                <a:lnTo>
                  <a:pt x="1001076" y="11614"/>
                </a:lnTo>
                <a:lnTo>
                  <a:pt x="1005088" y="11101"/>
                </a:lnTo>
                <a:lnTo>
                  <a:pt x="1009111" y="10936"/>
                </a:lnTo>
                <a:lnTo>
                  <a:pt x="1013844" y="10741"/>
                </a:lnTo>
                <a:lnTo>
                  <a:pt x="1018589" y="10936"/>
                </a:lnTo>
                <a:lnTo>
                  <a:pt x="1023322" y="10936"/>
                </a:lnTo>
                <a:lnTo>
                  <a:pt x="1028792" y="10936"/>
                </a:lnTo>
                <a:lnTo>
                  <a:pt x="1034257" y="10936"/>
                </a:lnTo>
                <a:lnTo>
                  <a:pt x="1039728" y="10936"/>
                </a:lnTo>
                <a:lnTo>
                  <a:pt x="1045193" y="10936"/>
                </a:lnTo>
                <a:lnTo>
                  <a:pt x="1050669" y="11116"/>
                </a:lnTo>
                <a:lnTo>
                  <a:pt x="1056134" y="10936"/>
                </a:lnTo>
                <a:lnTo>
                  <a:pt x="1061594" y="10755"/>
                </a:lnTo>
                <a:lnTo>
                  <a:pt x="1067048" y="10233"/>
                </a:lnTo>
                <a:lnTo>
                  <a:pt x="1072502" y="9855"/>
                </a:lnTo>
                <a:lnTo>
                  <a:pt x="1077609" y="9501"/>
                </a:lnTo>
                <a:lnTo>
                  <a:pt x="1082717" y="9121"/>
                </a:lnTo>
                <a:lnTo>
                  <a:pt x="1087824" y="8742"/>
                </a:lnTo>
                <a:lnTo>
                  <a:pt x="1092563" y="8390"/>
                </a:lnTo>
                <a:lnTo>
                  <a:pt x="1097290" y="7842"/>
                </a:lnTo>
                <a:lnTo>
                  <a:pt x="1102034" y="7661"/>
                </a:lnTo>
                <a:lnTo>
                  <a:pt x="1106767" y="7481"/>
                </a:lnTo>
                <a:lnTo>
                  <a:pt x="1111511" y="7661"/>
                </a:lnTo>
                <a:lnTo>
                  <a:pt x="1116245" y="7661"/>
                </a:lnTo>
                <a:lnTo>
                  <a:pt x="1184776" y="7661"/>
                </a:lnTo>
                <a:lnTo>
                  <a:pt x="1187704" y="7858"/>
                </a:lnTo>
                <a:lnTo>
                  <a:pt x="1190604" y="7661"/>
                </a:lnTo>
                <a:lnTo>
                  <a:pt x="1193158" y="7487"/>
                </a:lnTo>
                <a:lnTo>
                  <a:pt x="1195678" y="6721"/>
                </a:lnTo>
                <a:lnTo>
                  <a:pt x="1198232" y="6548"/>
                </a:lnTo>
                <a:lnTo>
                  <a:pt x="1201143" y="6350"/>
                </a:lnTo>
                <a:lnTo>
                  <a:pt x="1204093" y="6728"/>
                </a:lnTo>
                <a:lnTo>
                  <a:pt x="1207005" y="6548"/>
                </a:lnTo>
                <a:lnTo>
                  <a:pt x="1209933" y="6368"/>
                </a:lnTo>
                <a:lnTo>
                  <a:pt x="1212822" y="5638"/>
                </a:lnTo>
                <a:lnTo>
                  <a:pt x="1215750" y="5467"/>
                </a:lnTo>
                <a:lnTo>
                  <a:pt x="1219013" y="5278"/>
                </a:lnTo>
                <a:lnTo>
                  <a:pt x="1222310" y="5647"/>
                </a:lnTo>
                <a:lnTo>
                  <a:pt x="1225574" y="5467"/>
                </a:lnTo>
                <a:lnTo>
                  <a:pt x="1228865" y="5287"/>
                </a:lnTo>
                <a:lnTo>
                  <a:pt x="1232134" y="4591"/>
                </a:lnTo>
                <a:lnTo>
                  <a:pt x="1235425" y="4387"/>
                </a:lnTo>
                <a:lnTo>
                  <a:pt x="1237962" y="4231"/>
                </a:lnTo>
                <a:lnTo>
                  <a:pt x="1240516" y="4387"/>
                </a:lnTo>
                <a:lnTo>
                  <a:pt x="1243059" y="4387"/>
                </a:lnTo>
                <a:lnTo>
                  <a:pt x="1261292" y="4387"/>
                </a:lnTo>
                <a:lnTo>
                  <a:pt x="1264220" y="4572"/>
                </a:lnTo>
                <a:lnTo>
                  <a:pt x="1267121" y="4387"/>
                </a:lnTo>
                <a:lnTo>
                  <a:pt x="1270049" y="4201"/>
                </a:lnTo>
                <a:lnTo>
                  <a:pt x="1272938" y="3460"/>
                </a:lnTo>
                <a:lnTo>
                  <a:pt x="1275866" y="3274"/>
                </a:lnTo>
                <a:lnTo>
                  <a:pt x="1278766" y="3089"/>
                </a:lnTo>
                <a:lnTo>
                  <a:pt x="1281694" y="3274"/>
                </a:lnTo>
                <a:lnTo>
                  <a:pt x="1284605" y="3274"/>
                </a:lnTo>
                <a:lnTo>
                  <a:pt x="1352416" y="3274"/>
                </a:lnTo>
                <a:lnTo>
                  <a:pt x="1361155" y="3274"/>
                </a:lnTo>
                <a:lnTo>
                  <a:pt x="1362239" y="3274"/>
                </a:lnTo>
                <a:lnTo>
                  <a:pt x="1363351" y="3274"/>
                </a:lnTo>
                <a:lnTo>
                  <a:pt x="1960647" y="3274"/>
                </a:lnTo>
                <a:lnTo>
                  <a:pt x="1964302" y="3453"/>
                </a:lnTo>
                <a:lnTo>
                  <a:pt x="1967934" y="3274"/>
                </a:lnTo>
                <a:lnTo>
                  <a:pt x="1971588" y="3094"/>
                </a:lnTo>
                <a:lnTo>
                  <a:pt x="1975215" y="2365"/>
                </a:lnTo>
                <a:lnTo>
                  <a:pt x="1978870" y="2193"/>
                </a:lnTo>
                <a:lnTo>
                  <a:pt x="1982871" y="2005"/>
                </a:lnTo>
                <a:lnTo>
                  <a:pt x="1986883" y="2193"/>
                </a:lnTo>
                <a:lnTo>
                  <a:pt x="1990889" y="2193"/>
                </a:lnTo>
                <a:lnTo>
                  <a:pt x="1994896" y="2193"/>
                </a:lnTo>
                <a:lnTo>
                  <a:pt x="1998897" y="2193"/>
                </a:lnTo>
                <a:lnTo>
                  <a:pt x="2002904" y="2193"/>
                </a:lnTo>
                <a:lnTo>
                  <a:pt x="2006547" y="2193"/>
                </a:lnTo>
                <a:lnTo>
                  <a:pt x="2010196" y="2193"/>
                </a:lnTo>
                <a:lnTo>
                  <a:pt x="2013839" y="2193"/>
                </a:lnTo>
                <a:lnTo>
                  <a:pt x="2017483" y="2193"/>
                </a:lnTo>
                <a:lnTo>
                  <a:pt x="2021132" y="2193"/>
                </a:lnTo>
                <a:lnTo>
                  <a:pt x="2024775" y="2193"/>
                </a:lnTo>
                <a:lnTo>
                  <a:pt x="2027692" y="2193"/>
                </a:lnTo>
                <a:lnTo>
                  <a:pt x="2030603" y="2193"/>
                </a:lnTo>
                <a:lnTo>
                  <a:pt x="2033520" y="2193"/>
                </a:lnTo>
                <a:lnTo>
                  <a:pt x="2036074" y="2193"/>
                </a:lnTo>
                <a:lnTo>
                  <a:pt x="2038628" y="2193"/>
                </a:lnTo>
                <a:lnTo>
                  <a:pt x="2041181" y="2193"/>
                </a:lnTo>
                <a:lnTo>
                  <a:pt x="2043003" y="2193"/>
                </a:lnTo>
                <a:lnTo>
                  <a:pt x="2044825" y="2193"/>
                </a:lnTo>
                <a:lnTo>
                  <a:pt x="2046647" y="2193"/>
                </a:lnTo>
                <a:lnTo>
                  <a:pt x="2048468" y="2193"/>
                </a:lnTo>
                <a:lnTo>
                  <a:pt x="2050295" y="2193"/>
                </a:lnTo>
                <a:lnTo>
                  <a:pt x="2052117" y="2193"/>
                </a:lnTo>
                <a:lnTo>
                  <a:pt x="2053207" y="2193"/>
                </a:lnTo>
                <a:lnTo>
                  <a:pt x="2054296" y="2193"/>
                </a:lnTo>
                <a:lnTo>
                  <a:pt x="2055392" y="2193"/>
                </a:lnTo>
                <a:lnTo>
                  <a:pt x="2056481" y="2193"/>
                </a:lnTo>
                <a:lnTo>
                  <a:pt x="2057571" y="2193"/>
                </a:lnTo>
                <a:lnTo>
                  <a:pt x="2058666" y="2193"/>
                </a:lnTo>
                <a:lnTo>
                  <a:pt x="2059035" y="2193"/>
                </a:lnTo>
                <a:lnTo>
                  <a:pt x="2059404" y="2193"/>
                </a:lnTo>
                <a:lnTo>
                  <a:pt x="2059778" y="2193"/>
                </a:lnTo>
                <a:lnTo>
                  <a:pt x="2060510" y="2193"/>
                </a:lnTo>
                <a:lnTo>
                  <a:pt x="2061242" y="2193"/>
                </a:lnTo>
                <a:lnTo>
                  <a:pt x="2061969" y="2193"/>
                </a:lnTo>
                <a:lnTo>
                  <a:pt x="2062332" y="2193"/>
                </a:lnTo>
                <a:lnTo>
                  <a:pt x="2062690" y="2193"/>
                </a:lnTo>
                <a:lnTo>
                  <a:pt x="2063053" y="2193"/>
                </a:lnTo>
                <a:lnTo>
                  <a:pt x="2063411" y="2193"/>
                </a:lnTo>
                <a:lnTo>
                  <a:pt x="2063774" y="2193"/>
                </a:lnTo>
                <a:lnTo>
                  <a:pt x="2064131" y="2193"/>
                </a:lnTo>
                <a:lnTo>
                  <a:pt x="2064131" y="1822"/>
                </a:lnTo>
                <a:lnTo>
                  <a:pt x="2064131" y="1451"/>
                </a:lnTo>
                <a:lnTo>
                  <a:pt x="2064131" y="1080"/>
                </a:lnTo>
                <a:lnTo>
                  <a:pt x="2064131" y="720"/>
                </a:lnTo>
                <a:lnTo>
                  <a:pt x="2064131" y="360"/>
                </a:lnTo>
                <a:lnTo>
                  <a:pt x="2064131" y="0"/>
                </a:lnTo>
                <a:lnTo>
                  <a:pt x="2064131" y="1822"/>
                </a:lnTo>
                <a:lnTo>
                  <a:pt x="2065042" y="4557"/>
                </a:lnTo>
                <a:lnTo>
                  <a:pt x="2064131" y="5467"/>
                </a:lnTo>
                <a:lnTo>
                  <a:pt x="2061041" y="8562"/>
                </a:lnTo>
                <a:lnTo>
                  <a:pt x="2052117" y="1201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30710" y="2516802"/>
            <a:ext cx="1002722" cy="514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15958" y="3369089"/>
            <a:ext cx="279400" cy="391795"/>
          </a:xfrm>
          <a:custGeom>
            <a:avLst/>
            <a:gdLst/>
            <a:ahLst/>
            <a:cxnLst/>
            <a:rect l="l" t="t" r="r" b="b"/>
            <a:pathLst>
              <a:path w="279400" h="391795">
                <a:moveTo>
                  <a:pt x="158017" y="8265"/>
                </a:moveTo>
                <a:lnTo>
                  <a:pt x="147882" y="4350"/>
                </a:lnTo>
                <a:lnTo>
                  <a:pt x="142694" y="2797"/>
                </a:lnTo>
                <a:lnTo>
                  <a:pt x="140592" y="2168"/>
                </a:lnTo>
                <a:lnTo>
                  <a:pt x="138313" y="2151"/>
                </a:lnTo>
                <a:lnTo>
                  <a:pt x="136145" y="1716"/>
                </a:lnTo>
                <a:lnTo>
                  <a:pt x="134668" y="1420"/>
                </a:lnTo>
                <a:lnTo>
                  <a:pt x="133243" y="819"/>
                </a:lnTo>
                <a:lnTo>
                  <a:pt x="131758" y="603"/>
                </a:lnTo>
                <a:lnTo>
                  <a:pt x="130689" y="448"/>
                </a:lnTo>
                <a:lnTo>
                  <a:pt x="129575" y="603"/>
                </a:lnTo>
                <a:lnTo>
                  <a:pt x="128484" y="603"/>
                </a:lnTo>
                <a:lnTo>
                  <a:pt x="127021" y="603"/>
                </a:lnTo>
                <a:lnTo>
                  <a:pt x="108806" y="603"/>
                </a:lnTo>
                <a:lnTo>
                  <a:pt x="105416" y="0"/>
                </a:lnTo>
                <a:lnTo>
                  <a:pt x="67130" y="17783"/>
                </a:lnTo>
                <a:lnTo>
                  <a:pt x="62440" y="23113"/>
                </a:lnTo>
                <a:lnTo>
                  <a:pt x="57433" y="27943"/>
                </a:lnTo>
                <a:lnTo>
                  <a:pt x="52235" y="32958"/>
                </a:lnTo>
                <a:lnTo>
                  <a:pt x="46737" y="37755"/>
                </a:lnTo>
                <a:lnTo>
                  <a:pt x="42110" y="43266"/>
                </a:lnTo>
                <a:lnTo>
                  <a:pt x="37253" y="49051"/>
                </a:lnTo>
                <a:lnTo>
                  <a:pt x="32844" y="55338"/>
                </a:lnTo>
                <a:lnTo>
                  <a:pt x="28980" y="61831"/>
                </a:lnTo>
                <a:lnTo>
                  <a:pt x="24823" y="68817"/>
                </a:lnTo>
                <a:lnTo>
                  <a:pt x="10415" y="108849"/>
                </a:lnTo>
                <a:lnTo>
                  <a:pt x="3037" y="149826"/>
                </a:lnTo>
                <a:lnTo>
                  <a:pt x="560" y="191948"/>
                </a:lnTo>
                <a:lnTo>
                  <a:pt x="483" y="198782"/>
                </a:lnTo>
                <a:lnTo>
                  <a:pt x="492" y="205617"/>
                </a:lnTo>
                <a:lnTo>
                  <a:pt x="534" y="212453"/>
                </a:lnTo>
                <a:lnTo>
                  <a:pt x="560" y="219288"/>
                </a:lnTo>
                <a:lnTo>
                  <a:pt x="560" y="226115"/>
                </a:lnTo>
                <a:lnTo>
                  <a:pt x="560" y="232942"/>
                </a:lnTo>
                <a:lnTo>
                  <a:pt x="560" y="239768"/>
                </a:lnTo>
                <a:lnTo>
                  <a:pt x="560" y="246595"/>
                </a:lnTo>
                <a:lnTo>
                  <a:pt x="373" y="253458"/>
                </a:lnTo>
                <a:lnTo>
                  <a:pt x="62" y="260339"/>
                </a:lnTo>
                <a:lnTo>
                  <a:pt x="0" y="267184"/>
                </a:lnTo>
                <a:lnTo>
                  <a:pt x="560" y="273935"/>
                </a:lnTo>
                <a:lnTo>
                  <a:pt x="1785" y="282155"/>
                </a:lnTo>
                <a:lnTo>
                  <a:pt x="5291" y="290119"/>
                </a:lnTo>
                <a:lnTo>
                  <a:pt x="8222" y="298000"/>
                </a:lnTo>
                <a:lnTo>
                  <a:pt x="11119" y="305792"/>
                </a:lnTo>
                <a:lnTo>
                  <a:pt x="14188" y="313608"/>
                </a:lnTo>
                <a:lnTo>
                  <a:pt x="18045" y="320952"/>
                </a:lnTo>
                <a:lnTo>
                  <a:pt x="21838" y="328178"/>
                </a:lnTo>
                <a:lnTo>
                  <a:pt x="45384" y="359228"/>
                </a:lnTo>
                <a:lnTo>
                  <a:pt x="56149" y="368194"/>
                </a:lnTo>
                <a:lnTo>
                  <a:pt x="61788" y="372325"/>
                </a:lnTo>
                <a:lnTo>
                  <a:pt x="67084" y="376205"/>
                </a:lnTo>
                <a:lnTo>
                  <a:pt x="72308" y="380504"/>
                </a:lnTo>
                <a:lnTo>
                  <a:pt x="78192" y="383261"/>
                </a:lnTo>
                <a:lnTo>
                  <a:pt x="83975" y="385971"/>
                </a:lnTo>
                <a:lnTo>
                  <a:pt x="90464" y="387641"/>
                </a:lnTo>
                <a:lnTo>
                  <a:pt x="96790" y="388729"/>
                </a:lnTo>
                <a:lnTo>
                  <a:pt x="103222" y="389835"/>
                </a:lnTo>
                <a:lnTo>
                  <a:pt x="109903" y="389671"/>
                </a:lnTo>
                <a:lnTo>
                  <a:pt x="116467" y="389842"/>
                </a:lnTo>
                <a:lnTo>
                  <a:pt x="124113" y="390042"/>
                </a:lnTo>
                <a:lnTo>
                  <a:pt x="131769" y="389842"/>
                </a:lnTo>
                <a:lnTo>
                  <a:pt x="139420" y="389842"/>
                </a:lnTo>
                <a:lnTo>
                  <a:pt x="147431" y="389842"/>
                </a:lnTo>
                <a:lnTo>
                  <a:pt x="155895" y="391694"/>
                </a:lnTo>
                <a:lnTo>
                  <a:pt x="163453" y="389842"/>
                </a:lnTo>
                <a:lnTo>
                  <a:pt x="169958" y="387662"/>
                </a:lnTo>
                <a:lnTo>
                  <a:pt x="176268" y="384648"/>
                </a:lnTo>
                <a:lnTo>
                  <a:pt x="182458" y="381219"/>
                </a:lnTo>
                <a:lnTo>
                  <a:pt x="188599" y="377793"/>
                </a:lnTo>
                <a:lnTo>
                  <a:pt x="194193" y="374736"/>
                </a:lnTo>
                <a:lnTo>
                  <a:pt x="226373" y="352730"/>
                </a:lnTo>
                <a:lnTo>
                  <a:pt x="241682" y="336068"/>
                </a:lnTo>
                <a:lnTo>
                  <a:pt x="246552" y="329695"/>
                </a:lnTo>
                <a:lnTo>
                  <a:pt x="269505" y="292532"/>
                </a:lnTo>
                <a:lnTo>
                  <a:pt x="271950" y="286590"/>
                </a:lnTo>
                <a:lnTo>
                  <a:pt x="273402" y="280197"/>
                </a:lnTo>
                <a:lnTo>
                  <a:pt x="274972" y="273935"/>
                </a:lnTo>
                <a:lnTo>
                  <a:pt x="276327" y="268530"/>
                </a:lnTo>
                <a:lnTo>
                  <a:pt x="277703" y="263054"/>
                </a:lnTo>
                <a:lnTo>
                  <a:pt x="278279" y="257531"/>
                </a:lnTo>
                <a:lnTo>
                  <a:pt x="278805" y="252489"/>
                </a:lnTo>
                <a:lnTo>
                  <a:pt x="278279" y="247337"/>
                </a:lnTo>
                <a:lnTo>
                  <a:pt x="278279" y="242240"/>
                </a:lnTo>
                <a:lnTo>
                  <a:pt x="278279" y="237503"/>
                </a:lnTo>
                <a:lnTo>
                  <a:pt x="278279" y="232767"/>
                </a:lnTo>
                <a:lnTo>
                  <a:pt x="278279" y="228030"/>
                </a:lnTo>
                <a:lnTo>
                  <a:pt x="278279" y="223294"/>
                </a:lnTo>
                <a:lnTo>
                  <a:pt x="279020" y="218438"/>
                </a:lnTo>
                <a:lnTo>
                  <a:pt x="278279" y="213820"/>
                </a:lnTo>
                <a:lnTo>
                  <a:pt x="277558" y="209325"/>
                </a:lnTo>
                <a:lnTo>
                  <a:pt x="276108" y="204645"/>
                </a:lnTo>
                <a:lnTo>
                  <a:pt x="273892" y="200691"/>
                </a:lnTo>
                <a:lnTo>
                  <a:pt x="271000" y="195531"/>
                </a:lnTo>
                <a:lnTo>
                  <a:pt x="267069" y="190768"/>
                </a:lnTo>
                <a:lnTo>
                  <a:pt x="262956" y="186481"/>
                </a:lnTo>
                <a:lnTo>
                  <a:pt x="258327" y="181655"/>
                </a:lnTo>
                <a:lnTo>
                  <a:pt x="252907" y="177546"/>
                </a:lnTo>
                <a:lnTo>
                  <a:pt x="247666" y="173351"/>
                </a:lnTo>
                <a:lnTo>
                  <a:pt x="241971" y="168793"/>
                </a:lnTo>
                <a:lnTo>
                  <a:pt x="236410" y="163873"/>
                </a:lnTo>
                <a:lnTo>
                  <a:pt x="230148" y="160221"/>
                </a:lnTo>
                <a:lnTo>
                  <a:pt x="223291" y="156222"/>
                </a:lnTo>
                <a:lnTo>
                  <a:pt x="215597" y="153655"/>
                </a:lnTo>
                <a:lnTo>
                  <a:pt x="208309" y="150399"/>
                </a:lnTo>
                <a:lnTo>
                  <a:pt x="201747" y="147467"/>
                </a:lnTo>
                <a:lnTo>
                  <a:pt x="195398" y="143863"/>
                </a:lnTo>
                <a:lnTo>
                  <a:pt x="188599" y="141656"/>
                </a:lnTo>
                <a:lnTo>
                  <a:pt x="181909" y="139486"/>
                </a:lnTo>
                <a:lnTo>
                  <a:pt x="174828" y="138240"/>
                </a:lnTo>
                <a:lnTo>
                  <a:pt x="167840" y="137269"/>
                </a:lnTo>
                <a:lnTo>
                  <a:pt x="161709" y="136417"/>
                </a:lnTo>
                <a:lnTo>
                  <a:pt x="155447" y="136393"/>
                </a:lnTo>
                <a:lnTo>
                  <a:pt x="149242" y="136189"/>
                </a:lnTo>
                <a:lnTo>
                  <a:pt x="144511" y="136033"/>
                </a:lnTo>
                <a:lnTo>
                  <a:pt x="139769" y="136189"/>
                </a:lnTo>
                <a:lnTo>
                  <a:pt x="135032" y="136189"/>
                </a:lnTo>
                <a:lnTo>
                  <a:pt x="130667" y="136189"/>
                </a:lnTo>
                <a:lnTo>
                  <a:pt x="125568" y="134557"/>
                </a:lnTo>
                <a:lnTo>
                  <a:pt x="121936" y="136189"/>
                </a:lnTo>
                <a:lnTo>
                  <a:pt x="118278" y="137831"/>
                </a:lnTo>
                <a:lnTo>
                  <a:pt x="114872" y="142193"/>
                </a:lnTo>
                <a:lnTo>
                  <a:pt x="113161" y="146011"/>
                </a:lnTo>
                <a:lnTo>
                  <a:pt x="110135" y="152758"/>
                </a:lnTo>
                <a:lnTo>
                  <a:pt x="109051" y="160505"/>
                </a:lnTo>
                <a:lnTo>
                  <a:pt x="107725" y="167883"/>
                </a:lnTo>
                <a:lnTo>
                  <a:pt x="106310" y="176041"/>
                </a:lnTo>
                <a:lnTo>
                  <a:pt x="105048" y="184236"/>
                </a:lnTo>
                <a:lnTo>
                  <a:pt x="104027" y="192456"/>
                </a:lnTo>
                <a:lnTo>
                  <a:pt x="103338" y="200691"/>
                </a:lnTo>
                <a:lnTo>
                  <a:pt x="102998" y="212675"/>
                </a:lnTo>
                <a:lnTo>
                  <a:pt x="103036" y="225945"/>
                </a:lnTo>
                <a:lnTo>
                  <a:pt x="103224" y="236698"/>
                </a:lnTo>
                <a:lnTo>
                  <a:pt x="103338" y="24112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07778" y="4057761"/>
            <a:ext cx="255904" cy="321310"/>
          </a:xfrm>
          <a:custGeom>
            <a:avLst/>
            <a:gdLst/>
            <a:ahLst/>
            <a:cxnLst/>
            <a:rect l="l" t="t" r="r" b="b"/>
            <a:pathLst>
              <a:path w="255904" h="321310">
                <a:moveTo>
                  <a:pt x="109908" y="2922"/>
                </a:moveTo>
                <a:lnTo>
                  <a:pt x="102616" y="2194"/>
                </a:lnTo>
                <a:lnTo>
                  <a:pt x="98972" y="1809"/>
                </a:lnTo>
                <a:lnTo>
                  <a:pt x="95696" y="1462"/>
                </a:lnTo>
                <a:lnTo>
                  <a:pt x="92433" y="944"/>
                </a:lnTo>
                <a:lnTo>
                  <a:pt x="89149" y="728"/>
                </a:lnTo>
                <a:lnTo>
                  <a:pt x="86965" y="584"/>
                </a:lnTo>
                <a:lnTo>
                  <a:pt x="84762" y="728"/>
                </a:lnTo>
                <a:lnTo>
                  <a:pt x="82568" y="728"/>
                </a:lnTo>
                <a:lnTo>
                  <a:pt x="81477" y="728"/>
                </a:lnTo>
                <a:lnTo>
                  <a:pt x="71283" y="728"/>
                </a:lnTo>
                <a:lnTo>
                  <a:pt x="69154" y="0"/>
                </a:lnTo>
                <a:lnTo>
                  <a:pt x="68358" y="728"/>
                </a:lnTo>
                <a:lnTo>
                  <a:pt x="64777" y="4005"/>
                </a:lnTo>
                <a:lnTo>
                  <a:pt x="62435" y="8673"/>
                </a:lnTo>
                <a:lnTo>
                  <a:pt x="59616" y="12745"/>
                </a:lnTo>
                <a:lnTo>
                  <a:pt x="55875" y="18147"/>
                </a:lnTo>
                <a:lnTo>
                  <a:pt x="52055" y="23519"/>
                </a:lnTo>
                <a:lnTo>
                  <a:pt x="48680" y="29148"/>
                </a:lnTo>
                <a:lnTo>
                  <a:pt x="44405" y="36277"/>
                </a:lnTo>
                <a:lnTo>
                  <a:pt x="40521" y="43652"/>
                </a:lnTo>
                <a:lnTo>
                  <a:pt x="36663" y="51020"/>
                </a:lnTo>
                <a:lnTo>
                  <a:pt x="33513" y="56961"/>
                </a:lnTo>
                <a:lnTo>
                  <a:pt x="17895" y="94679"/>
                </a:lnTo>
                <a:lnTo>
                  <a:pt x="6648" y="136793"/>
                </a:lnTo>
                <a:lnTo>
                  <a:pt x="906" y="181097"/>
                </a:lnTo>
                <a:lnTo>
                  <a:pt x="439" y="195326"/>
                </a:lnTo>
                <a:lnTo>
                  <a:pt x="455" y="201891"/>
                </a:lnTo>
                <a:lnTo>
                  <a:pt x="534" y="208459"/>
                </a:lnTo>
                <a:lnTo>
                  <a:pt x="582" y="215026"/>
                </a:lnTo>
                <a:lnTo>
                  <a:pt x="582" y="223037"/>
                </a:lnTo>
                <a:lnTo>
                  <a:pt x="0" y="231090"/>
                </a:lnTo>
                <a:lnTo>
                  <a:pt x="582" y="239059"/>
                </a:lnTo>
                <a:lnTo>
                  <a:pt x="1091" y="246031"/>
                </a:lnTo>
                <a:lnTo>
                  <a:pt x="1614" y="253314"/>
                </a:lnTo>
                <a:lnTo>
                  <a:pt x="3856" y="259850"/>
                </a:lnTo>
                <a:lnTo>
                  <a:pt x="27921" y="293738"/>
                </a:lnTo>
                <a:lnTo>
                  <a:pt x="32774" y="298072"/>
                </a:lnTo>
                <a:lnTo>
                  <a:pt x="70345" y="316160"/>
                </a:lnTo>
                <a:lnTo>
                  <a:pt x="93003" y="321006"/>
                </a:lnTo>
                <a:lnTo>
                  <a:pt x="100435" y="319964"/>
                </a:lnTo>
                <a:lnTo>
                  <a:pt x="107714" y="319964"/>
                </a:lnTo>
                <a:lnTo>
                  <a:pt x="115376" y="319964"/>
                </a:lnTo>
                <a:lnTo>
                  <a:pt x="123037" y="319964"/>
                </a:lnTo>
                <a:lnTo>
                  <a:pt x="130699" y="319964"/>
                </a:lnTo>
                <a:lnTo>
                  <a:pt x="137979" y="319964"/>
                </a:lnTo>
                <a:lnTo>
                  <a:pt x="145334" y="320700"/>
                </a:lnTo>
                <a:lnTo>
                  <a:pt x="186185" y="308935"/>
                </a:lnTo>
                <a:lnTo>
                  <a:pt x="202303" y="295383"/>
                </a:lnTo>
                <a:lnTo>
                  <a:pt x="207217" y="290464"/>
                </a:lnTo>
                <a:lnTo>
                  <a:pt x="212137" y="285538"/>
                </a:lnTo>
                <a:lnTo>
                  <a:pt x="217114" y="280584"/>
                </a:lnTo>
                <a:lnTo>
                  <a:pt x="221428" y="275140"/>
                </a:lnTo>
                <a:lnTo>
                  <a:pt x="225496" y="270008"/>
                </a:lnTo>
                <a:lnTo>
                  <a:pt x="229230" y="264483"/>
                </a:lnTo>
                <a:lnTo>
                  <a:pt x="232363" y="258737"/>
                </a:lnTo>
                <a:lnTo>
                  <a:pt x="235789" y="252456"/>
                </a:lnTo>
                <a:lnTo>
                  <a:pt x="238278" y="245655"/>
                </a:lnTo>
                <a:lnTo>
                  <a:pt x="241106" y="239059"/>
                </a:lnTo>
                <a:lnTo>
                  <a:pt x="243747" y="232897"/>
                </a:lnTo>
                <a:lnTo>
                  <a:pt x="254936" y="190984"/>
                </a:lnTo>
                <a:lnTo>
                  <a:pt x="255668" y="180409"/>
                </a:lnTo>
                <a:lnTo>
                  <a:pt x="255316" y="175277"/>
                </a:lnTo>
                <a:lnTo>
                  <a:pt x="255316" y="170169"/>
                </a:lnTo>
                <a:lnTo>
                  <a:pt x="255316" y="165432"/>
                </a:lnTo>
                <a:lnTo>
                  <a:pt x="255854" y="160633"/>
                </a:lnTo>
                <a:lnTo>
                  <a:pt x="255316" y="155959"/>
                </a:lnTo>
                <a:lnTo>
                  <a:pt x="254763" y="151160"/>
                </a:lnTo>
                <a:lnTo>
                  <a:pt x="254510" y="145604"/>
                </a:lnTo>
                <a:lnTo>
                  <a:pt x="252041" y="141749"/>
                </a:lnTo>
                <a:lnTo>
                  <a:pt x="248682" y="136501"/>
                </a:lnTo>
                <a:lnTo>
                  <a:pt x="242787" y="132752"/>
                </a:lnTo>
                <a:lnTo>
                  <a:pt x="237831" y="128652"/>
                </a:lnTo>
                <a:lnTo>
                  <a:pt x="232223" y="124011"/>
                </a:lnTo>
                <a:lnTo>
                  <a:pt x="226496" y="119388"/>
                </a:lnTo>
                <a:lnTo>
                  <a:pt x="220347" y="115522"/>
                </a:lnTo>
                <a:lnTo>
                  <a:pt x="213737" y="111367"/>
                </a:lnTo>
                <a:lnTo>
                  <a:pt x="206684" y="107793"/>
                </a:lnTo>
                <a:lnTo>
                  <a:pt x="199556" y="104586"/>
                </a:lnTo>
                <a:lnTo>
                  <a:pt x="192102" y="101233"/>
                </a:lnTo>
                <a:lnTo>
                  <a:pt x="184347" y="98486"/>
                </a:lnTo>
                <a:lnTo>
                  <a:pt x="176603" y="95844"/>
                </a:lnTo>
                <a:lnTo>
                  <a:pt x="169406" y="93389"/>
                </a:lnTo>
                <a:lnTo>
                  <a:pt x="162138" y="90964"/>
                </a:lnTo>
                <a:lnTo>
                  <a:pt x="154731" y="89296"/>
                </a:lnTo>
                <a:lnTo>
                  <a:pt x="147557" y="87679"/>
                </a:lnTo>
                <a:lnTo>
                  <a:pt x="140189" y="86392"/>
                </a:lnTo>
                <a:lnTo>
                  <a:pt x="132860" y="85989"/>
                </a:lnTo>
                <a:lnTo>
                  <a:pt x="123315" y="85694"/>
                </a:lnTo>
                <a:lnTo>
                  <a:pt x="113753" y="85727"/>
                </a:lnTo>
                <a:lnTo>
                  <a:pt x="104183" y="85890"/>
                </a:lnTo>
                <a:lnTo>
                  <a:pt x="94617" y="85989"/>
                </a:lnTo>
                <a:lnTo>
                  <a:pt x="89509" y="85989"/>
                </a:lnTo>
                <a:lnTo>
                  <a:pt x="84142" y="84866"/>
                </a:lnTo>
                <a:lnTo>
                  <a:pt x="79293" y="85989"/>
                </a:lnTo>
                <a:lnTo>
                  <a:pt x="53002" y="115151"/>
                </a:lnTo>
                <a:lnTo>
                  <a:pt x="44212" y="154555"/>
                </a:lnTo>
                <a:lnTo>
                  <a:pt x="41197" y="195628"/>
                </a:lnTo>
                <a:lnTo>
                  <a:pt x="41051" y="19970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30908" y="4700158"/>
            <a:ext cx="191770" cy="255270"/>
          </a:xfrm>
          <a:custGeom>
            <a:avLst/>
            <a:gdLst/>
            <a:ahLst/>
            <a:cxnLst/>
            <a:rect l="l" t="t" r="r" b="b"/>
            <a:pathLst>
              <a:path w="191770" h="255270">
                <a:moveTo>
                  <a:pt x="22275" y="111"/>
                </a:moveTo>
                <a:lnTo>
                  <a:pt x="22275" y="111"/>
                </a:lnTo>
                <a:lnTo>
                  <a:pt x="4420" y="111"/>
                </a:lnTo>
                <a:lnTo>
                  <a:pt x="3715" y="0"/>
                </a:lnTo>
                <a:lnTo>
                  <a:pt x="2984" y="2182"/>
                </a:lnTo>
                <a:lnTo>
                  <a:pt x="2725" y="4463"/>
                </a:lnTo>
                <a:lnTo>
                  <a:pt x="2597" y="6660"/>
                </a:lnTo>
                <a:lnTo>
                  <a:pt x="2365" y="10651"/>
                </a:lnTo>
                <a:lnTo>
                  <a:pt x="2744" y="14676"/>
                </a:lnTo>
                <a:lnTo>
                  <a:pt x="2597" y="18676"/>
                </a:lnTo>
                <a:lnTo>
                  <a:pt x="2383" y="24510"/>
                </a:lnTo>
                <a:lnTo>
                  <a:pt x="1841" y="30330"/>
                </a:lnTo>
                <a:lnTo>
                  <a:pt x="1516" y="36161"/>
                </a:lnTo>
                <a:lnTo>
                  <a:pt x="1110" y="43449"/>
                </a:lnTo>
                <a:lnTo>
                  <a:pt x="568" y="50737"/>
                </a:lnTo>
                <a:lnTo>
                  <a:pt x="403" y="58032"/>
                </a:lnTo>
                <a:lnTo>
                  <a:pt x="316" y="64865"/>
                </a:lnTo>
                <a:lnTo>
                  <a:pt x="326" y="71700"/>
                </a:lnTo>
                <a:lnTo>
                  <a:pt x="374" y="78536"/>
                </a:lnTo>
                <a:lnTo>
                  <a:pt x="403" y="85372"/>
                </a:lnTo>
                <a:lnTo>
                  <a:pt x="403" y="143326"/>
                </a:lnTo>
                <a:lnTo>
                  <a:pt x="269" y="150444"/>
                </a:lnTo>
                <a:lnTo>
                  <a:pt x="44" y="157572"/>
                </a:lnTo>
                <a:lnTo>
                  <a:pt x="0" y="164682"/>
                </a:lnTo>
                <a:lnTo>
                  <a:pt x="403" y="171746"/>
                </a:lnTo>
                <a:lnTo>
                  <a:pt x="13115" y="212036"/>
                </a:lnTo>
                <a:lnTo>
                  <a:pt x="33211" y="235167"/>
                </a:lnTo>
                <a:lnTo>
                  <a:pt x="38822" y="239873"/>
                </a:lnTo>
                <a:lnTo>
                  <a:pt x="45217" y="243987"/>
                </a:lnTo>
                <a:lnTo>
                  <a:pt x="51809" y="247184"/>
                </a:lnTo>
                <a:lnTo>
                  <a:pt x="57976" y="250175"/>
                </a:lnTo>
                <a:lnTo>
                  <a:pt x="64751" y="252723"/>
                </a:lnTo>
                <a:lnTo>
                  <a:pt x="71486" y="253732"/>
                </a:lnTo>
                <a:lnTo>
                  <a:pt x="79322" y="254906"/>
                </a:lnTo>
                <a:lnTo>
                  <a:pt x="87508" y="253732"/>
                </a:lnTo>
                <a:lnTo>
                  <a:pt x="95519" y="253732"/>
                </a:lnTo>
                <a:lnTo>
                  <a:pt x="101914" y="254072"/>
                </a:lnTo>
                <a:lnTo>
                  <a:pt x="108380" y="254639"/>
                </a:lnTo>
                <a:lnTo>
                  <a:pt x="114703" y="254753"/>
                </a:lnTo>
                <a:lnTo>
                  <a:pt x="148948" y="233656"/>
                </a:lnTo>
                <a:lnTo>
                  <a:pt x="174314" y="201474"/>
                </a:lnTo>
                <a:lnTo>
                  <a:pt x="190074" y="158677"/>
                </a:lnTo>
                <a:lnTo>
                  <a:pt x="190635" y="150987"/>
                </a:lnTo>
                <a:lnTo>
                  <a:pt x="191165" y="143735"/>
                </a:lnTo>
                <a:lnTo>
                  <a:pt x="190635" y="136406"/>
                </a:lnTo>
                <a:lnTo>
                  <a:pt x="190635" y="129115"/>
                </a:lnTo>
                <a:lnTo>
                  <a:pt x="190635" y="122185"/>
                </a:lnTo>
                <a:lnTo>
                  <a:pt x="191393" y="115171"/>
                </a:lnTo>
                <a:lnTo>
                  <a:pt x="190635" y="108324"/>
                </a:lnTo>
                <a:lnTo>
                  <a:pt x="189941" y="102052"/>
                </a:lnTo>
                <a:lnTo>
                  <a:pt x="188846" y="95445"/>
                </a:lnTo>
                <a:lnTo>
                  <a:pt x="186281" y="89760"/>
                </a:lnTo>
                <a:lnTo>
                  <a:pt x="183749" y="84149"/>
                </a:lnTo>
                <a:lnTo>
                  <a:pt x="179278" y="79312"/>
                </a:lnTo>
                <a:lnTo>
                  <a:pt x="175345" y="74436"/>
                </a:lnTo>
                <a:lnTo>
                  <a:pt x="171627" y="69827"/>
                </a:lnTo>
                <a:lnTo>
                  <a:pt x="167906" y="64968"/>
                </a:lnTo>
                <a:lnTo>
                  <a:pt x="163328" y="61307"/>
                </a:lnTo>
                <a:lnTo>
                  <a:pt x="158793" y="57678"/>
                </a:lnTo>
                <a:lnTo>
                  <a:pt x="153148" y="55415"/>
                </a:lnTo>
                <a:lnTo>
                  <a:pt x="148005" y="52564"/>
                </a:lnTo>
                <a:lnTo>
                  <a:pt x="143303" y="49958"/>
                </a:lnTo>
                <a:lnTo>
                  <a:pt x="138773" y="46851"/>
                </a:lnTo>
                <a:lnTo>
                  <a:pt x="133795" y="44935"/>
                </a:lnTo>
                <a:lnTo>
                  <a:pt x="129300" y="43205"/>
                </a:lnTo>
                <a:lnTo>
                  <a:pt x="124385" y="42187"/>
                </a:lnTo>
                <a:lnTo>
                  <a:pt x="119585" y="41628"/>
                </a:lnTo>
                <a:lnTo>
                  <a:pt x="114911" y="41085"/>
                </a:lnTo>
                <a:lnTo>
                  <a:pt x="110111" y="41628"/>
                </a:lnTo>
                <a:lnTo>
                  <a:pt x="105375" y="41628"/>
                </a:lnTo>
                <a:lnTo>
                  <a:pt x="100998" y="41628"/>
                </a:lnTo>
                <a:lnTo>
                  <a:pt x="66019" y="4162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4172" y="1327912"/>
            <a:ext cx="43999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280" dirty="0"/>
              <a:t>go </a:t>
            </a:r>
            <a:r>
              <a:rPr spc="-250" dirty="0"/>
              <a:t>deep </a:t>
            </a:r>
            <a:r>
              <a:rPr spc="-160" dirty="0"/>
              <a:t>&amp;</a:t>
            </a:r>
            <a:r>
              <a:rPr spc="-125" dirty="0"/>
              <a:t> </a:t>
            </a:r>
            <a:r>
              <a:rPr spc="-110" dirty="0"/>
              <a:t>wide!</a:t>
            </a:r>
          </a:p>
        </p:txBody>
      </p:sp>
      <p:sp>
        <p:nvSpPr>
          <p:cNvPr id="3" name="object 3"/>
          <p:cNvSpPr/>
          <p:nvPr/>
        </p:nvSpPr>
        <p:spPr>
          <a:xfrm>
            <a:off x="216408" y="2887653"/>
            <a:ext cx="9309608" cy="2505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02071" y="3559047"/>
            <a:ext cx="5291328" cy="1939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8213" y="4238365"/>
            <a:ext cx="324485" cy="339725"/>
          </a:xfrm>
          <a:custGeom>
            <a:avLst/>
            <a:gdLst/>
            <a:ahLst/>
            <a:cxnLst/>
            <a:rect l="l" t="t" r="r" b="b"/>
            <a:pathLst>
              <a:path w="324485" h="339725">
                <a:moveTo>
                  <a:pt x="97291" y="19099"/>
                </a:moveTo>
                <a:lnTo>
                  <a:pt x="89103" y="17358"/>
                </a:lnTo>
                <a:lnTo>
                  <a:pt x="85275" y="15825"/>
                </a:lnTo>
                <a:lnTo>
                  <a:pt x="81824" y="14443"/>
                </a:lnTo>
                <a:lnTo>
                  <a:pt x="78801" y="12031"/>
                </a:lnTo>
                <a:lnTo>
                  <a:pt x="75452" y="10357"/>
                </a:lnTo>
                <a:lnTo>
                  <a:pt x="72973" y="9117"/>
                </a:lnTo>
                <a:lnTo>
                  <a:pt x="70381" y="8079"/>
                </a:lnTo>
                <a:lnTo>
                  <a:pt x="67791" y="7082"/>
                </a:lnTo>
                <a:lnTo>
                  <a:pt x="65644" y="6256"/>
                </a:lnTo>
                <a:lnTo>
                  <a:pt x="63375" y="5745"/>
                </a:lnTo>
                <a:lnTo>
                  <a:pt x="61242" y="4888"/>
                </a:lnTo>
                <a:lnTo>
                  <a:pt x="59730" y="4282"/>
                </a:lnTo>
                <a:lnTo>
                  <a:pt x="58378" y="3263"/>
                </a:lnTo>
                <a:lnTo>
                  <a:pt x="56854" y="2695"/>
                </a:lnTo>
                <a:lnTo>
                  <a:pt x="55453" y="2172"/>
                </a:lnTo>
                <a:lnTo>
                  <a:pt x="53914" y="2029"/>
                </a:lnTo>
                <a:lnTo>
                  <a:pt x="52467" y="1614"/>
                </a:lnTo>
                <a:lnTo>
                  <a:pt x="51360" y="1298"/>
                </a:lnTo>
                <a:lnTo>
                  <a:pt x="50313" y="644"/>
                </a:lnTo>
                <a:lnTo>
                  <a:pt x="49193" y="501"/>
                </a:lnTo>
                <a:lnTo>
                  <a:pt x="47400" y="273"/>
                </a:lnTo>
                <a:lnTo>
                  <a:pt x="45548" y="501"/>
                </a:lnTo>
                <a:lnTo>
                  <a:pt x="43725" y="501"/>
                </a:lnTo>
                <a:lnTo>
                  <a:pt x="42273" y="501"/>
                </a:lnTo>
                <a:lnTo>
                  <a:pt x="40621" y="0"/>
                </a:lnTo>
                <a:lnTo>
                  <a:pt x="39370" y="501"/>
                </a:lnTo>
                <a:lnTo>
                  <a:pt x="19513" y="30697"/>
                </a:lnTo>
                <a:lnTo>
                  <a:pt x="17499" y="36583"/>
                </a:lnTo>
                <a:lnTo>
                  <a:pt x="15147" y="43456"/>
                </a:lnTo>
                <a:lnTo>
                  <a:pt x="12752" y="50346"/>
                </a:lnTo>
                <a:lnTo>
                  <a:pt x="10950" y="57374"/>
                </a:lnTo>
                <a:lnTo>
                  <a:pt x="9106" y="64567"/>
                </a:lnTo>
                <a:lnTo>
                  <a:pt x="7846" y="71924"/>
                </a:lnTo>
                <a:lnTo>
                  <a:pt x="6563" y="79246"/>
                </a:lnTo>
                <a:lnTo>
                  <a:pt x="5292" y="86494"/>
                </a:lnTo>
                <a:lnTo>
                  <a:pt x="4139" y="93777"/>
                </a:lnTo>
                <a:lnTo>
                  <a:pt x="3288" y="101085"/>
                </a:lnTo>
                <a:lnTo>
                  <a:pt x="2316" y="109439"/>
                </a:lnTo>
                <a:lnTo>
                  <a:pt x="1469" y="117833"/>
                </a:lnTo>
                <a:lnTo>
                  <a:pt x="1095" y="126231"/>
                </a:lnTo>
                <a:lnTo>
                  <a:pt x="738" y="134237"/>
                </a:lnTo>
                <a:lnTo>
                  <a:pt x="1095" y="142275"/>
                </a:lnTo>
                <a:lnTo>
                  <a:pt x="1095" y="150297"/>
                </a:lnTo>
                <a:lnTo>
                  <a:pt x="1095" y="207519"/>
                </a:lnTo>
                <a:lnTo>
                  <a:pt x="0" y="215683"/>
                </a:lnTo>
                <a:lnTo>
                  <a:pt x="1095" y="223541"/>
                </a:lnTo>
                <a:lnTo>
                  <a:pt x="2182" y="231344"/>
                </a:lnTo>
                <a:lnTo>
                  <a:pt x="5073" y="238975"/>
                </a:lnTo>
                <a:lnTo>
                  <a:pt x="7643" y="246493"/>
                </a:lnTo>
                <a:lnTo>
                  <a:pt x="10181" y="253917"/>
                </a:lnTo>
                <a:lnTo>
                  <a:pt x="12844" y="261408"/>
                </a:lnTo>
                <a:lnTo>
                  <a:pt x="16418" y="268365"/>
                </a:lnTo>
                <a:lnTo>
                  <a:pt x="19774" y="274898"/>
                </a:lnTo>
                <a:lnTo>
                  <a:pt x="24169" y="280948"/>
                </a:lnTo>
                <a:lnTo>
                  <a:pt x="28434" y="286963"/>
                </a:lnTo>
                <a:lnTo>
                  <a:pt x="32180" y="292244"/>
                </a:lnTo>
                <a:lnTo>
                  <a:pt x="61130" y="320392"/>
                </a:lnTo>
                <a:lnTo>
                  <a:pt x="73259" y="326319"/>
                </a:lnTo>
                <a:lnTo>
                  <a:pt x="79279" y="329242"/>
                </a:lnTo>
                <a:lnTo>
                  <a:pt x="120191" y="339191"/>
                </a:lnTo>
                <a:lnTo>
                  <a:pt x="126808" y="339268"/>
                </a:lnTo>
                <a:lnTo>
                  <a:pt x="133373" y="339448"/>
                </a:lnTo>
                <a:lnTo>
                  <a:pt x="140298" y="339639"/>
                </a:lnTo>
                <a:lnTo>
                  <a:pt x="147234" y="339448"/>
                </a:lnTo>
                <a:lnTo>
                  <a:pt x="154164" y="339448"/>
                </a:lnTo>
                <a:lnTo>
                  <a:pt x="161084" y="339448"/>
                </a:lnTo>
                <a:lnTo>
                  <a:pt x="168009" y="339644"/>
                </a:lnTo>
                <a:lnTo>
                  <a:pt x="174923" y="339448"/>
                </a:lnTo>
                <a:lnTo>
                  <a:pt x="181128" y="339273"/>
                </a:lnTo>
                <a:lnTo>
                  <a:pt x="187489" y="339543"/>
                </a:lnTo>
                <a:lnTo>
                  <a:pt x="193521" y="338335"/>
                </a:lnTo>
                <a:lnTo>
                  <a:pt x="200248" y="336989"/>
                </a:lnTo>
                <a:lnTo>
                  <a:pt x="206776" y="334316"/>
                </a:lnTo>
                <a:lnTo>
                  <a:pt x="213198" y="331786"/>
                </a:lnTo>
                <a:lnTo>
                  <a:pt x="218803" y="329580"/>
                </a:lnTo>
                <a:lnTo>
                  <a:pt x="224170" y="326752"/>
                </a:lnTo>
                <a:lnTo>
                  <a:pt x="229602" y="324125"/>
                </a:lnTo>
                <a:lnTo>
                  <a:pt x="234735" y="321644"/>
                </a:lnTo>
                <a:lnTo>
                  <a:pt x="239905" y="319215"/>
                </a:lnTo>
                <a:lnTo>
                  <a:pt x="244893" y="316464"/>
                </a:lnTo>
                <a:lnTo>
                  <a:pt x="250470" y="313387"/>
                </a:lnTo>
                <a:lnTo>
                  <a:pt x="255847" y="309945"/>
                </a:lnTo>
                <a:lnTo>
                  <a:pt x="261297" y="306640"/>
                </a:lnTo>
                <a:lnTo>
                  <a:pt x="266052" y="303757"/>
                </a:lnTo>
                <a:lnTo>
                  <a:pt x="270855" y="300942"/>
                </a:lnTo>
                <a:lnTo>
                  <a:pt x="275507" y="297899"/>
                </a:lnTo>
                <a:lnTo>
                  <a:pt x="280329" y="294743"/>
                </a:lnTo>
                <a:lnTo>
                  <a:pt x="285133" y="291529"/>
                </a:lnTo>
                <a:lnTo>
                  <a:pt x="289717" y="288043"/>
                </a:lnTo>
                <a:lnTo>
                  <a:pt x="294246" y="284599"/>
                </a:lnTo>
                <a:lnTo>
                  <a:pt x="298520" y="280811"/>
                </a:lnTo>
                <a:lnTo>
                  <a:pt x="302847" y="277107"/>
                </a:lnTo>
                <a:lnTo>
                  <a:pt x="306182" y="274252"/>
                </a:lnTo>
                <a:lnTo>
                  <a:pt x="309816" y="271632"/>
                </a:lnTo>
                <a:lnTo>
                  <a:pt x="312702" y="268365"/>
                </a:lnTo>
                <a:lnTo>
                  <a:pt x="322525" y="246493"/>
                </a:lnTo>
                <a:lnTo>
                  <a:pt x="323203" y="242919"/>
                </a:lnTo>
                <a:lnTo>
                  <a:pt x="323434" y="239234"/>
                </a:lnTo>
                <a:lnTo>
                  <a:pt x="323605" y="235590"/>
                </a:lnTo>
                <a:lnTo>
                  <a:pt x="323794" y="231582"/>
                </a:lnTo>
                <a:lnTo>
                  <a:pt x="323605" y="227557"/>
                </a:lnTo>
                <a:lnTo>
                  <a:pt x="323605" y="223541"/>
                </a:lnTo>
                <a:lnTo>
                  <a:pt x="323605" y="219175"/>
                </a:lnTo>
                <a:lnTo>
                  <a:pt x="324425" y="214650"/>
                </a:lnTo>
                <a:lnTo>
                  <a:pt x="323605" y="210444"/>
                </a:lnTo>
                <a:lnTo>
                  <a:pt x="311562" y="171169"/>
                </a:lnTo>
                <a:lnTo>
                  <a:pt x="305897" y="164469"/>
                </a:lnTo>
                <a:lnTo>
                  <a:pt x="300653" y="157958"/>
                </a:lnTo>
                <a:lnTo>
                  <a:pt x="272423" y="129850"/>
                </a:lnTo>
                <a:lnTo>
                  <a:pt x="261297" y="120763"/>
                </a:lnTo>
                <a:lnTo>
                  <a:pt x="255688" y="116212"/>
                </a:lnTo>
                <a:lnTo>
                  <a:pt x="219675" y="93028"/>
                </a:lnTo>
                <a:lnTo>
                  <a:pt x="183665" y="80326"/>
                </a:lnTo>
                <a:lnTo>
                  <a:pt x="144891" y="74464"/>
                </a:lnTo>
                <a:lnTo>
                  <a:pt x="136694" y="74508"/>
                </a:lnTo>
                <a:lnTo>
                  <a:pt x="128481" y="74727"/>
                </a:lnTo>
                <a:lnTo>
                  <a:pt x="120276" y="74859"/>
                </a:lnTo>
                <a:lnTo>
                  <a:pt x="112878" y="74719"/>
                </a:lnTo>
                <a:lnTo>
                  <a:pt x="105471" y="74486"/>
                </a:lnTo>
                <a:lnTo>
                  <a:pt x="98083" y="74439"/>
                </a:lnTo>
                <a:lnTo>
                  <a:pt x="90743" y="74859"/>
                </a:lnTo>
                <a:lnTo>
                  <a:pt x="82630" y="75687"/>
                </a:lnTo>
                <a:lnTo>
                  <a:pt x="73605" y="76495"/>
                </a:lnTo>
                <a:lnTo>
                  <a:pt x="46750" y="108977"/>
                </a:lnTo>
                <a:lnTo>
                  <a:pt x="45919" y="115296"/>
                </a:lnTo>
                <a:lnTo>
                  <a:pt x="44927" y="122827"/>
                </a:lnTo>
                <a:lnTo>
                  <a:pt x="45919" y="13828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42760" y="4659225"/>
            <a:ext cx="410845" cy="360680"/>
          </a:xfrm>
          <a:custGeom>
            <a:avLst/>
            <a:gdLst/>
            <a:ahLst/>
            <a:cxnLst/>
            <a:rect l="l" t="t" r="r" b="b"/>
            <a:pathLst>
              <a:path w="410845" h="360679">
                <a:moveTo>
                  <a:pt x="130084" y="575"/>
                </a:moveTo>
                <a:lnTo>
                  <a:pt x="119428" y="0"/>
                </a:lnTo>
                <a:lnTo>
                  <a:pt x="114794" y="1655"/>
                </a:lnTo>
                <a:lnTo>
                  <a:pt x="109223" y="3645"/>
                </a:lnTo>
                <a:lnTo>
                  <a:pt x="104552" y="8185"/>
                </a:lnTo>
                <a:lnTo>
                  <a:pt x="99470" y="11510"/>
                </a:lnTo>
                <a:lnTo>
                  <a:pt x="95079" y="14385"/>
                </a:lnTo>
                <a:lnTo>
                  <a:pt x="90434" y="16962"/>
                </a:lnTo>
                <a:lnTo>
                  <a:pt x="86374" y="20253"/>
                </a:lnTo>
                <a:lnTo>
                  <a:pt x="82783" y="23161"/>
                </a:lnTo>
                <a:lnTo>
                  <a:pt x="79702" y="26727"/>
                </a:lnTo>
                <a:lnTo>
                  <a:pt x="76518" y="30108"/>
                </a:lnTo>
                <a:lnTo>
                  <a:pt x="73863" y="32927"/>
                </a:lnTo>
                <a:lnTo>
                  <a:pt x="70789" y="35570"/>
                </a:lnTo>
                <a:lnTo>
                  <a:pt x="68856" y="38850"/>
                </a:lnTo>
                <a:lnTo>
                  <a:pt x="67144" y="41758"/>
                </a:lnTo>
                <a:lnTo>
                  <a:pt x="66528" y="45357"/>
                </a:lnTo>
                <a:lnTo>
                  <a:pt x="65582" y="48673"/>
                </a:lnTo>
                <a:lnTo>
                  <a:pt x="60822" y="72735"/>
                </a:lnTo>
                <a:lnTo>
                  <a:pt x="60114" y="78206"/>
                </a:lnTo>
                <a:lnTo>
                  <a:pt x="59360" y="84031"/>
                </a:lnTo>
                <a:lnTo>
                  <a:pt x="58436" y="89843"/>
                </a:lnTo>
                <a:lnTo>
                  <a:pt x="57921" y="95691"/>
                </a:lnTo>
                <a:lnTo>
                  <a:pt x="57344" y="102231"/>
                </a:lnTo>
                <a:lnTo>
                  <a:pt x="57020" y="108805"/>
                </a:lnTo>
                <a:lnTo>
                  <a:pt x="56840" y="115369"/>
                </a:lnTo>
                <a:lnTo>
                  <a:pt x="56660" y="121923"/>
                </a:lnTo>
                <a:lnTo>
                  <a:pt x="56840" y="128487"/>
                </a:lnTo>
                <a:lnTo>
                  <a:pt x="56840" y="135047"/>
                </a:lnTo>
                <a:lnTo>
                  <a:pt x="56840" y="178408"/>
                </a:lnTo>
                <a:lnTo>
                  <a:pt x="55459" y="184932"/>
                </a:lnTo>
                <a:lnTo>
                  <a:pt x="56840" y="190807"/>
                </a:lnTo>
                <a:lnTo>
                  <a:pt x="58373" y="197330"/>
                </a:lnTo>
                <a:lnTo>
                  <a:pt x="62380" y="203357"/>
                </a:lnTo>
                <a:lnTo>
                  <a:pt x="65582" y="209404"/>
                </a:lnTo>
                <a:lnTo>
                  <a:pt x="90728" y="244373"/>
                </a:lnTo>
                <a:lnTo>
                  <a:pt x="96274" y="250113"/>
                </a:lnTo>
                <a:lnTo>
                  <a:pt x="102468" y="255222"/>
                </a:lnTo>
                <a:lnTo>
                  <a:pt x="108213" y="260777"/>
                </a:lnTo>
                <a:lnTo>
                  <a:pt x="113404" y="265798"/>
                </a:lnTo>
                <a:lnTo>
                  <a:pt x="118428" y="270992"/>
                </a:lnTo>
                <a:lnTo>
                  <a:pt x="123536" y="276100"/>
                </a:lnTo>
                <a:lnTo>
                  <a:pt x="128633" y="281197"/>
                </a:lnTo>
                <a:lnTo>
                  <a:pt x="133730" y="286294"/>
                </a:lnTo>
                <a:lnTo>
                  <a:pt x="138826" y="291391"/>
                </a:lnTo>
                <a:lnTo>
                  <a:pt x="143563" y="296127"/>
                </a:lnTo>
                <a:lnTo>
                  <a:pt x="148300" y="300864"/>
                </a:lnTo>
                <a:lnTo>
                  <a:pt x="153037" y="305601"/>
                </a:lnTo>
                <a:lnTo>
                  <a:pt x="157413" y="309977"/>
                </a:lnTo>
                <a:lnTo>
                  <a:pt x="178183" y="329666"/>
                </a:lnTo>
                <a:lnTo>
                  <a:pt x="182393" y="333142"/>
                </a:lnTo>
                <a:lnTo>
                  <a:pt x="186851" y="336335"/>
                </a:lnTo>
                <a:lnTo>
                  <a:pt x="191312" y="339489"/>
                </a:lnTo>
                <a:lnTo>
                  <a:pt x="195604" y="342523"/>
                </a:lnTo>
                <a:lnTo>
                  <a:pt x="199804" y="345820"/>
                </a:lnTo>
                <a:lnTo>
                  <a:pt x="204442" y="348231"/>
                </a:lnTo>
                <a:lnTo>
                  <a:pt x="208917" y="350557"/>
                </a:lnTo>
                <a:lnTo>
                  <a:pt x="213893" y="351935"/>
                </a:lnTo>
                <a:lnTo>
                  <a:pt x="218652" y="353699"/>
                </a:lnTo>
                <a:lnTo>
                  <a:pt x="223727" y="355580"/>
                </a:lnTo>
                <a:lnTo>
                  <a:pt x="228693" y="358077"/>
                </a:lnTo>
                <a:lnTo>
                  <a:pt x="233943" y="359167"/>
                </a:lnTo>
                <a:lnTo>
                  <a:pt x="239258" y="360271"/>
                </a:lnTo>
                <a:lnTo>
                  <a:pt x="244872" y="360101"/>
                </a:lnTo>
                <a:lnTo>
                  <a:pt x="250346" y="360280"/>
                </a:lnTo>
                <a:lnTo>
                  <a:pt x="256179" y="360472"/>
                </a:lnTo>
                <a:lnTo>
                  <a:pt x="262025" y="360280"/>
                </a:lnTo>
                <a:lnTo>
                  <a:pt x="267863" y="360280"/>
                </a:lnTo>
                <a:lnTo>
                  <a:pt x="274052" y="360280"/>
                </a:lnTo>
                <a:lnTo>
                  <a:pt x="280262" y="360644"/>
                </a:lnTo>
                <a:lnTo>
                  <a:pt x="286428" y="360280"/>
                </a:lnTo>
                <a:lnTo>
                  <a:pt x="292649" y="359913"/>
                </a:lnTo>
                <a:lnTo>
                  <a:pt x="299229" y="360022"/>
                </a:lnTo>
                <a:lnTo>
                  <a:pt x="305026" y="358087"/>
                </a:lnTo>
                <a:lnTo>
                  <a:pt x="311256" y="356006"/>
                </a:lnTo>
                <a:lnTo>
                  <a:pt x="316775" y="351671"/>
                </a:lnTo>
                <a:lnTo>
                  <a:pt x="322510" y="348231"/>
                </a:lnTo>
                <a:lnTo>
                  <a:pt x="327711" y="345112"/>
                </a:lnTo>
                <a:lnTo>
                  <a:pt x="332848" y="341860"/>
                </a:lnTo>
                <a:lnTo>
                  <a:pt x="337834" y="338408"/>
                </a:lnTo>
                <a:lnTo>
                  <a:pt x="342322" y="335301"/>
                </a:lnTo>
                <a:lnTo>
                  <a:pt x="346629" y="331919"/>
                </a:lnTo>
                <a:lnTo>
                  <a:pt x="350930" y="328553"/>
                </a:lnTo>
                <a:lnTo>
                  <a:pt x="355011" y="325360"/>
                </a:lnTo>
                <a:lnTo>
                  <a:pt x="359138" y="322199"/>
                </a:lnTo>
                <a:lnTo>
                  <a:pt x="362980" y="318731"/>
                </a:lnTo>
                <a:lnTo>
                  <a:pt x="378909" y="300436"/>
                </a:lnTo>
                <a:lnTo>
                  <a:pt x="381544" y="296859"/>
                </a:lnTo>
                <a:lnTo>
                  <a:pt x="384006" y="293516"/>
                </a:lnTo>
                <a:lnTo>
                  <a:pt x="386997" y="290529"/>
                </a:lnTo>
                <a:lnTo>
                  <a:pt x="389206" y="287036"/>
                </a:lnTo>
                <a:lnTo>
                  <a:pt x="391373" y="283609"/>
                </a:lnTo>
                <a:lnTo>
                  <a:pt x="392851" y="279745"/>
                </a:lnTo>
                <a:lnTo>
                  <a:pt x="394674" y="276100"/>
                </a:lnTo>
                <a:lnTo>
                  <a:pt x="396496" y="272455"/>
                </a:lnTo>
                <a:lnTo>
                  <a:pt x="398473" y="268879"/>
                </a:lnTo>
                <a:lnTo>
                  <a:pt x="400142" y="265164"/>
                </a:lnTo>
                <a:lnTo>
                  <a:pt x="408554" y="236424"/>
                </a:lnTo>
                <a:lnTo>
                  <a:pt x="408509" y="231624"/>
                </a:lnTo>
                <a:lnTo>
                  <a:pt x="408884" y="226889"/>
                </a:lnTo>
                <a:lnTo>
                  <a:pt x="409230" y="222511"/>
                </a:lnTo>
                <a:lnTo>
                  <a:pt x="409784" y="218143"/>
                </a:lnTo>
                <a:lnTo>
                  <a:pt x="409965" y="213759"/>
                </a:lnTo>
                <a:lnTo>
                  <a:pt x="410144" y="209401"/>
                </a:lnTo>
                <a:lnTo>
                  <a:pt x="409965" y="205028"/>
                </a:lnTo>
                <a:lnTo>
                  <a:pt x="409965" y="200662"/>
                </a:lnTo>
                <a:lnTo>
                  <a:pt x="409965" y="162015"/>
                </a:lnTo>
                <a:lnTo>
                  <a:pt x="410663" y="158231"/>
                </a:lnTo>
                <a:lnTo>
                  <a:pt x="388126" y="125224"/>
                </a:lnTo>
                <a:lnTo>
                  <a:pt x="376076" y="116482"/>
                </a:lnTo>
                <a:lnTo>
                  <a:pt x="371448" y="113395"/>
                </a:lnTo>
                <a:lnTo>
                  <a:pt x="366605" y="110628"/>
                </a:lnTo>
                <a:lnTo>
                  <a:pt x="361866" y="107707"/>
                </a:lnTo>
                <a:lnTo>
                  <a:pt x="357132" y="104789"/>
                </a:lnTo>
                <a:lnTo>
                  <a:pt x="352439" y="101800"/>
                </a:lnTo>
                <a:lnTo>
                  <a:pt x="347656" y="98965"/>
                </a:lnTo>
                <a:lnTo>
                  <a:pt x="342606" y="95972"/>
                </a:lnTo>
                <a:lnTo>
                  <a:pt x="337608" y="92844"/>
                </a:lnTo>
                <a:lnTo>
                  <a:pt x="332366" y="90223"/>
                </a:lnTo>
                <a:lnTo>
                  <a:pt x="326673" y="87376"/>
                </a:lnTo>
                <a:lnTo>
                  <a:pt x="320774" y="84895"/>
                </a:lnTo>
                <a:lnTo>
                  <a:pt x="314848" y="82561"/>
                </a:lnTo>
                <a:lnTo>
                  <a:pt x="308747" y="80158"/>
                </a:lnTo>
                <a:lnTo>
                  <a:pt x="302627" y="77554"/>
                </a:lnTo>
                <a:lnTo>
                  <a:pt x="296283" y="76013"/>
                </a:lnTo>
                <a:lnTo>
                  <a:pt x="289149" y="74280"/>
                </a:lnTo>
                <a:lnTo>
                  <a:pt x="281694" y="73886"/>
                </a:lnTo>
                <a:lnTo>
                  <a:pt x="274412" y="72738"/>
                </a:lnTo>
                <a:lnTo>
                  <a:pt x="267843" y="71703"/>
                </a:lnTo>
                <a:lnTo>
                  <a:pt x="261334" y="70180"/>
                </a:lnTo>
                <a:lnTo>
                  <a:pt x="254734" y="69464"/>
                </a:lnTo>
                <a:lnTo>
                  <a:pt x="247844" y="68717"/>
                </a:lnTo>
                <a:lnTo>
                  <a:pt x="240873" y="68726"/>
                </a:lnTo>
                <a:lnTo>
                  <a:pt x="233943" y="68351"/>
                </a:lnTo>
                <a:lnTo>
                  <a:pt x="227383" y="67995"/>
                </a:lnTo>
                <a:lnTo>
                  <a:pt x="220829" y="67461"/>
                </a:lnTo>
                <a:lnTo>
                  <a:pt x="214264" y="67271"/>
                </a:lnTo>
                <a:lnTo>
                  <a:pt x="208441" y="67101"/>
                </a:lnTo>
                <a:lnTo>
                  <a:pt x="202608" y="67271"/>
                </a:lnTo>
                <a:lnTo>
                  <a:pt x="196780" y="67271"/>
                </a:lnTo>
                <a:lnTo>
                  <a:pt x="126821" y="67271"/>
                </a:lnTo>
                <a:lnTo>
                  <a:pt x="122387" y="66773"/>
                </a:lnTo>
                <a:lnTo>
                  <a:pt x="118068" y="67271"/>
                </a:lnTo>
                <a:lnTo>
                  <a:pt x="112903" y="67865"/>
                </a:lnTo>
                <a:lnTo>
                  <a:pt x="107808" y="69277"/>
                </a:lnTo>
                <a:lnTo>
                  <a:pt x="102745" y="70545"/>
                </a:lnTo>
                <a:lnTo>
                  <a:pt x="97604" y="71831"/>
                </a:lnTo>
                <a:lnTo>
                  <a:pt x="92604" y="73687"/>
                </a:lnTo>
                <a:lnTo>
                  <a:pt x="87454" y="74932"/>
                </a:lnTo>
                <a:lnTo>
                  <a:pt x="82038" y="76241"/>
                </a:lnTo>
                <a:lnTo>
                  <a:pt x="76554" y="77346"/>
                </a:lnTo>
                <a:lnTo>
                  <a:pt x="71050" y="78206"/>
                </a:lnTo>
                <a:lnTo>
                  <a:pt x="64887" y="79169"/>
                </a:lnTo>
                <a:lnTo>
                  <a:pt x="58673" y="80022"/>
                </a:lnTo>
                <a:lnTo>
                  <a:pt x="52453" y="80400"/>
                </a:lnTo>
                <a:lnTo>
                  <a:pt x="46646" y="80753"/>
                </a:lnTo>
                <a:lnTo>
                  <a:pt x="40796" y="80400"/>
                </a:lnTo>
                <a:lnTo>
                  <a:pt x="34968" y="80400"/>
                </a:lnTo>
                <a:lnTo>
                  <a:pt x="28780" y="80400"/>
                </a:lnTo>
                <a:lnTo>
                  <a:pt x="22136" y="82016"/>
                </a:lnTo>
                <a:lnTo>
                  <a:pt x="16403" y="80400"/>
                </a:lnTo>
                <a:lnTo>
                  <a:pt x="10480" y="78731"/>
                </a:lnTo>
                <a:lnTo>
                  <a:pt x="0" y="7054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2556" y="2392153"/>
            <a:ext cx="238938" cy="457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8384" y="2271891"/>
            <a:ext cx="708972" cy="1307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0855" y="2393119"/>
            <a:ext cx="382259" cy="2795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2850" y="2413806"/>
            <a:ext cx="165735" cy="325120"/>
          </a:xfrm>
          <a:custGeom>
            <a:avLst/>
            <a:gdLst/>
            <a:ahLst/>
            <a:cxnLst/>
            <a:rect l="l" t="t" r="r" b="b"/>
            <a:pathLst>
              <a:path w="165735" h="325119">
                <a:moveTo>
                  <a:pt x="110406" y="12388"/>
                </a:moveTo>
                <a:lnTo>
                  <a:pt x="97742" y="3645"/>
                </a:lnTo>
                <a:lnTo>
                  <a:pt x="90728" y="1451"/>
                </a:lnTo>
                <a:lnTo>
                  <a:pt x="86086" y="0"/>
                </a:lnTo>
                <a:lnTo>
                  <a:pt x="80534" y="1451"/>
                </a:lnTo>
                <a:lnTo>
                  <a:pt x="75438" y="1451"/>
                </a:lnTo>
                <a:lnTo>
                  <a:pt x="69238" y="1451"/>
                </a:lnTo>
                <a:lnTo>
                  <a:pt x="62950" y="714"/>
                </a:lnTo>
                <a:lnTo>
                  <a:pt x="56840" y="1451"/>
                </a:lnTo>
                <a:lnTo>
                  <a:pt x="50923" y="2165"/>
                </a:lnTo>
                <a:lnTo>
                  <a:pt x="24032" y="15662"/>
                </a:lnTo>
                <a:lnTo>
                  <a:pt x="20560" y="18661"/>
                </a:lnTo>
                <a:lnTo>
                  <a:pt x="7628" y="53905"/>
                </a:lnTo>
                <a:lnTo>
                  <a:pt x="7227" y="59716"/>
                </a:lnTo>
                <a:lnTo>
                  <a:pt x="7118" y="65627"/>
                </a:lnTo>
                <a:lnTo>
                  <a:pt x="7628" y="71421"/>
                </a:lnTo>
                <a:lnTo>
                  <a:pt x="8210" y="78026"/>
                </a:lnTo>
                <a:lnTo>
                  <a:pt x="29500" y="110778"/>
                </a:lnTo>
                <a:lnTo>
                  <a:pt x="62758" y="133890"/>
                </a:lnTo>
                <a:lnTo>
                  <a:pt x="97809" y="154005"/>
                </a:lnTo>
                <a:lnTo>
                  <a:pt x="104687" y="157468"/>
                </a:lnTo>
                <a:lnTo>
                  <a:pt x="111487" y="161070"/>
                </a:lnTo>
                <a:lnTo>
                  <a:pt x="117558" y="164523"/>
                </a:lnTo>
                <a:lnTo>
                  <a:pt x="123572" y="168081"/>
                </a:lnTo>
                <a:lnTo>
                  <a:pt x="129559" y="171687"/>
                </a:lnTo>
                <a:lnTo>
                  <a:pt x="135552" y="175280"/>
                </a:lnTo>
                <a:lnTo>
                  <a:pt x="141032" y="178534"/>
                </a:lnTo>
                <a:lnTo>
                  <a:pt x="146773" y="181427"/>
                </a:lnTo>
                <a:lnTo>
                  <a:pt x="151956" y="185103"/>
                </a:lnTo>
                <a:lnTo>
                  <a:pt x="165085" y="198232"/>
                </a:lnTo>
                <a:lnTo>
                  <a:pt x="165484" y="199151"/>
                </a:lnTo>
                <a:lnTo>
                  <a:pt x="165374" y="200497"/>
                </a:lnTo>
                <a:lnTo>
                  <a:pt x="165085" y="201506"/>
                </a:lnTo>
                <a:lnTo>
                  <a:pt x="164643" y="203051"/>
                </a:lnTo>
                <a:lnTo>
                  <a:pt x="164071" y="205082"/>
                </a:lnTo>
                <a:lnTo>
                  <a:pt x="162892" y="205894"/>
                </a:lnTo>
                <a:lnTo>
                  <a:pt x="158232" y="209099"/>
                </a:lnTo>
                <a:lnTo>
                  <a:pt x="152647" y="210944"/>
                </a:lnTo>
                <a:lnTo>
                  <a:pt x="147569" y="213556"/>
                </a:lnTo>
                <a:lnTo>
                  <a:pt x="141784" y="216478"/>
                </a:lnTo>
                <a:lnTo>
                  <a:pt x="135990" y="219389"/>
                </a:lnTo>
                <a:lnTo>
                  <a:pt x="130248" y="222387"/>
                </a:lnTo>
                <a:lnTo>
                  <a:pt x="96196" y="244169"/>
                </a:lnTo>
                <a:lnTo>
                  <a:pt x="74001" y="262967"/>
                </a:lnTo>
                <a:lnTo>
                  <a:pt x="66663" y="269315"/>
                </a:lnTo>
                <a:lnTo>
                  <a:pt x="58486" y="276162"/>
                </a:lnTo>
                <a:lnTo>
                  <a:pt x="50286" y="282982"/>
                </a:lnTo>
                <a:lnTo>
                  <a:pt x="42081" y="289794"/>
                </a:lnTo>
                <a:lnTo>
                  <a:pt x="33887" y="296622"/>
                </a:lnTo>
                <a:lnTo>
                  <a:pt x="23820" y="305060"/>
                </a:lnTo>
                <a:lnTo>
                  <a:pt x="12701" y="314397"/>
                </a:lnTo>
                <a:lnTo>
                  <a:pt x="3704" y="321960"/>
                </a:lnTo>
                <a:lnTo>
                  <a:pt x="0" y="32507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5794" y="3354137"/>
            <a:ext cx="1247899" cy="30365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86965" y="3097713"/>
            <a:ext cx="733059" cy="6805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54322" y="2449627"/>
            <a:ext cx="970833" cy="540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50405" y="3177781"/>
            <a:ext cx="893259" cy="3967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027" y="1327912"/>
            <a:ext cx="87261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How </a:t>
            </a:r>
            <a:r>
              <a:rPr spc="-325" dirty="0"/>
              <a:t>can </a:t>
            </a:r>
            <a:r>
              <a:rPr spc="-195" dirty="0"/>
              <a:t>we </a:t>
            </a:r>
            <a:r>
              <a:rPr spc="-325" dirty="0"/>
              <a:t>use </a:t>
            </a:r>
            <a:r>
              <a:rPr spc="-355" dirty="0"/>
              <a:t>RBM </a:t>
            </a:r>
            <a:r>
              <a:rPr spc="100" dirty="0"/>
              <a:t>to </a:t>
            </a:r>
            <a:r>
              <a:rPr spc="-120" dirty="0"/>
              <a:t>initialize</a:t>
            </a:r>
            <a:r>
              <a:rPr spc="320" dirty="0"/>
              <a:t> </a:t>
            </a:r>
            <a:r>
              <a:rPr spc="-280" dirty="0"/>
              <a:t>weights?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119" y="3015487"/>
            <a:ext cx="8519160" cy="154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90" dirty="0">
                <a:latin typeface="Arial"/>
                <a:cs typeface="Arial"/>
              </a:rPr>
              <a:t>Apply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215" dirty="0">
                <a:latin typeface="Arial"/>
                <a:cs typeface="Arial"/>
              </a:rPr>
              <a:t>RBM </a:t>
            </a:r>
            <a:r>
              <a:rPr sz="2450" spc="-155" dirty="0">
                <a:latin typeface="Arial"/>
                <a:cs typeface="Arial"/>
              </a:rPr>
              <a:t>idea </a:t>
            </a:r>
            <a:r>
              <a:rPr sz="2450" spc="-70" dirty="0">
                <a:latin typeface="Arial"/>
                <a:cs typeface="Arial"/>
              </a:rPr>
              <a:t>on </a:t>
            </a:r>
            <a:r>
              <a:rPr sz="2450" spc="-135" dirty="0">
                <a:latin typeface="Arial"/>
                <a:cs typeface="Arial"/>
              </a:rPr>
              <a:t>adjacent </a:t>
            </a:r>
            <a:r>
              <a:rPr sz="2450" u="sng" spc="25" dirty="0">
                <a:latin typeface="Arial"/>
                <a:cs typeface="Arial"/>
              </a:rPr>
              <a:t>two </a:t>
            </a:r>
            <a:r>
              <a:rPr sz="2450" u="sng" spc="-155" dirty="0">
                <a:latin typeface="Arial"/>
                <a:cs typeface="Arial"/>
              </a:rPr>
              <a:t>layers </a:t>
            </a:r>
            <a:r>
              <a:rPr sz="2450" spc="-295" dirty="0">
                <a:latin typeface="Arial"/>
                <a:cs typeface="Arial"/>
              </a:rPr>
              <a:t>as </a:t>
            </a:r>
            <a:r>
              <a:rPr lang="en-US" altLang="ko-KR" sz="2450" spc="-295" dirty="0">
                <a:latin typeface="Arial"/>
                <a:cs typeface="Arial"/>
              </a:rPr>
              <a:t> </a:t>
            </a:r>
            <a:r>
              <a:rPr sz="2450" spc="-315" dirty="0">
                <a:latin typeface="Arial"/>
                <a:cs typeface="Arial"/>
              </a:rPr>
              <a:t>a </a:t>
            </a:r>
            <a:r>
              <a:rPr lang="en-US" altLang="ko-KR" sz="2450" spc="-315" dirty="0">
                <a:latin typeface="Arial"/>
                <a:cs typeface="Arial"/>
              </a:rPr>
              <a:t> </a:t>
            </a:r>
            <a:r>
              <a:rPr sz="2450" spc="-70" dirty="0">
                <a:latin typeface="Arial"/>
                <a:cs typeface="Arial"/>
              </a:rPr>
              <a:t>pre-training</a:t>
            </a:r>
            <a:r>
              <a:rPr sz="2450" spc="275" dirty="0">
                <a:latin typeface="Arial"/>
                <a:cs typeface="Arial"/>
              </a:rPr>
              <a:t> </a:t>
            </a:r>
            <a:r>
              <a:rPr sz="2450" spc="-114" dirty="0">
                <a:latin typeface="Arial"/>
                <a:cs typeface="Arial"/>
              </a:rPr>
              <a:t>step</a:t>
            </a:r>
            <a:endParaRPr sz="2450" dirty="0">
              <a:latin typeface="Arial"/>
              <a:cs typeface="Arial"/>
            </a:endParaRPr>
          </a:p>
          <a:p>
            <a:pPr marL="322580" indent="-30988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65" dirty="0">
                <a:latin typeface="Arial"/>
                <a:cs typeface="Arial"/>
              </a:rPr>
              <a:t>Continue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5" dirty="0">
                <a:latin typeface="Arial"/>
                <a:cs typeface="Arial"/>
              </a:rPr>
              <a:t>first </a:t>
            </a:r>
            <a:r>
              <a:rPr sz="2450" spc="-135" dirty="0">
                <a:latin typeface="Arial"/>
                <a:cs typeface="Arial"/>
              </a:rPr>
              <a:t>process </a:t>
            </a:r>
            <a:r>
              <a:rPr sz="2450" spc="65" dirty="0">
                <a:latin typeface="Arial"/>
                <a:cs typeface="Arial"/>
              </a:rPr>
              <a:t>to </a:t>
            </a:r>
            <a:r>
              <a:rPr sz="2450" spc="-110" dirty="0">
                <a:latin typeface="Arial"/>
                <a:cs typeface="Arial"/>
              </a:rPr>
              <a:t>all</a:t>
            </a:r>
            <a:r>
              <a:rPr sz="2450" spc="185" dirty="0">
                <a:latin typeface="Arial"/>
                <a:cs typeface="Arial"/>
              </a:rPr>
              <a:t> </a:t>
            </a:r>
            <a:r>
              <a:rPr sz="2450" spc="-155" dirty="0">
                <a:latin typeface="Arial"/>
                <a:cs typeface="Arial"/>
              </a:rPr>
              <a:t>layers</a:t>
            </a:r>
            <a:endParaRPr sz="2450" dirty="0">
              <a:latin typeface="Arial"/>
              <a:cs typeface="Arial"/>
            </a:endParaRPr>
          </a:p>
          <a:p>
            <a:pPr marL="322580" indent="-309880">
              <a:lnSpc>
                <a:spcPct val="100000"/>
              </a:lnSpc>
              <a:spcBef>
                <a:spcPts val="137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105" dirty="0">
                <a:latin typeface="Arial"/>
                <a:cs typeface="Arial"/>
              </a:rPr>
              <a:t>This </a:t>
            </a:r>
            <a:r>
              <a:rPr sz="2450" spc="-10" dirty="0">
                <a:latin typeface="Arial"/>
                <a:cs typeface="Arial"/>
              </a:rPr>
              <a:t>will </a:t>
            </a:r>
            <a:r>
              <a:rPr sz="2450" spc="-110" dirty="0">
                <a:latin typeface="Arial"/>
                <a:cs typeface="Arial"/>
              </a:rPr>
              <a:t>set</a:t>
            </a:r>
            <a:r>
              <a:rPr sz="2450" spc="110" dirty="0">
                <a:latin typeface="Arial"/>
                <a:cs typeface="Arial"/>
              </a:rPr>
              <a:t> </a:t>
            </a:r>
            <a:r>
              <a:rPr sz="2450" spc="-120" dirty="0">
                <a:latin typeface="Arial"/>
                <a:cs typeface="Arial"/>
              </a:rPr>
              <a:t>weights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119" y="4658359"/>
            <a:ext cx="4243070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165" dirty="0">
                <a:latin typeface="Arial"/>
                <a:cs typeface="Arial"/>
              </a:rPr>
              <a:t>Example: </a:t>
            </a:r>
            <a:r>
              <a:rPr sz="2450" spc="-105" dirty="0">
                <a:latin typeface="Arial"/>
                <a:cs typeface="Arial"/>
              </a:rPr>
              <a:t>Deep </a:t>
            </a:r>
            <a:r>
              <a:rPr sz="2450" spc="-114" dirty="0">
                <a:latin typeface="Arial"/>
                <a:cs typeface="Arial"/>
              </a:rPr>
              <a:t>Belief</a:t>
            </a:r>
            <a:r>
              <a:rPr sz="2450" spc="-55" dirty="0">
                <a:latin typeface="Arial"/>
                <a:cs typeface="Arial"/>
              </a:rPr>
              <a:t> </a:t>
            </a:r>
            <a:r>
              <a:rPr sz="2450" spc="25" dirty="0">
                <a:latin typeface="Arial"/>
                <a:cs typeface="Arial"/>
              </a:rPr>
              <a:t>Network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639" y="4867909"/>
            <a:ext cx="318071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25" spc="-52" baseline="-3703" dirty="0">
                <a:latin typeface="Arial"/>
                <a:cs typeface="Arial"/>
              </a:rPr>
              <a:t>- </a:t>
            </a:r>
            <a:r>
              <a:rPr sz="2200" spc="-75" dirty="0">
                <a:latin typeface="Arial"/>
                <a:cs typeface="Arial"/>
              </a:rPr>
              <a:t>Weight initialized </a:t>
            </a:r>
            <a:r>
              <a:rPr sz="2200" spc="-145" dirty="0">
                <a:latin typeface="Arial"/>
                <a:cs typeface="Arial"/>
              </a:rPr>
              <a:t>by</a:t>
            </a:r>
            <a:r>
              <a:rPr sz="2200" spc="-120" dirty="0">
                <a:latin typeface="Arial"/>
                <a:cs typeface="Arial"/>
              </a:rPr>
              <a:t> </a:t>
            </a:r>
            <a:r>
              <a:rPr sz="2200" spc="-204" dirty="0">
                <a:latin typeface="Arial"/>
                <a:cs typeface="Arial"/>
              </a:rPr>
              <a:t>RBM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6837" y="1837860"/>
            <a:ext cx="937155" cy="67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36870" y="1824581"/>
            <a:ext cx="1182587" cy="780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772" y="2732180"/>
            <a:ext cx="100634" cy="11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2232" y="2935662"/>
            <a:ext cx="41910" cy="130175"/>
          </a:xfrm>
          <a:custGeom>
            <a:avLst/>
            <a:gdLst/>
            <a:ahLst/>
            <a:cxnLst/>
            <a:rect l="l" t="t" r="r" b="b"/>
            <a:pathLst>
              <a:path w="41910" h="130175">
                <a:moveTo>
                  <a:pt x="478" y="0"/>
                </a:moveTo>
                <a:lnTo>
                  <a:pt x="0" y="14613"/>
                </a:lnTo>
                <a:lnTo>
                  <a:pt x="478" y="21871"/>
                </a:lnTo>
                <a:lnTo>
                  <a:pt x="720" y="25548"/>
                </a:lnTo>
                <a:lnTo>
                  <a:pt x="1430" y="29331"/>
                </a:lnTo>
                <a:lnTo>
                  <a:pt x="2639" y="32807"/>
                </a:lnTo>
                <a:lnTo>
                  <a:pt x="4344" y="37713"/>
                </a:lnTo>
                <a:lnTo>
                  <a:pt x="6886" y="42350"/>
                </a:lnTo>
                <a:lnTo>
                  <a:pt x="9220" y="47017"/>
                </a:lnTo>
                <a:lnTo>
                  <a:pt x="11623" y="51824"/>
                </a:lnTo>
                <a:lnTo>
                  <a:pt x="14287" y="56501"/>
                </a:lnTo>
                <a:lnTo>
                  <a:pt x="16849" y="61228"/>
                </a:lnTo>
                <a:lnTo>
                  <a:pt x="19024" y="65243"/>
                </a:lnTo>
                <a:lnTo>
                  <a:pt x="21163" y="69281"/>
                </a:lnTo>
                <a:lnTo>
                  <a:pt x="23430" y="73244"/>
                </a:lnTo>
                <a:lnTo>
                  <a:pt x="25539" y="76931"/>
                </a:lnTo>
                <a:lnTo>
                  <a:pt x="27997" y="80428"/>
                </a:lnTo>
                <a:lnTo>
                  <a:pt x="29979" y="84180"/>
                </a:lnTo>
                <a:lnTo>
                  <a:pt x="31271" y="86627"/>
                </a:lnTo>
                <a:lnTo>
                  <a:pt x="32185" y="89278"/>
                </a:lnTo>
                <a:lnTo>
                  <a:pt x="33253" y="91842"/>
                </a:lnTo>
                <a:lnTo>
                  <a:pt x="35981" y="99617"/>
                </a:lnTo>
                <a:lnTo>
                  <a:pt x="36560" y="100583"/>
                </a:lnTo>
                <a:lnTo>
                  <a:pt x="37072" y="101440"/>
                </a:lnTo>
                <a:lnTo>
                  <a:pt x="38208" y="101922"/>
                </a:lnTo>
                <a:lnTo>
                  <a:pt x="38720" y="102777"/>
                </a:lnTo>
                <a:lnTo>
                  <a:pt x="39299" y="103745"/>
                </a:lnTo>
                <a:lnTo>
                  <a:pt x="39405" y="104983"/>
                </a:lnTo>
                <a:lnTo>
                  <a:pt x="39834" y="106052"/>
                </a:lnTo>
                <a:lnTo>
                  <a:pt x="40136" y="106806"/>
                </a:lnTo>
                <a:lnTo>
                  <a:pt x="40806" y="107479"/>
                </a:lnTo>
                <a:lnTo>
                  <a:pt x="40914" y="108245"/>
                </a:lnTo>
                <a:lnTo>
                  <a:pt x="41166" y="110032"/>
                </a:lnTo>
                <a:lnTo>
                  <a:pt x="40914" y="111891"/>
                </a:lnTo>
                <a:lnTo>
                  <a:pt x="40914" y="113713"/>
                </a:lnTo>
                <a:lnTo>
                  <a:pt x="40914" y="116256"/>
                </a:lnTo>
                <a:lnTo>
                  <a:pt x="41545" y="118967"/>
                </a:lnTo>
                <a:lnTo>
                  <a:pt x="40914" y="121342"/>
                </a:lnTo>
                <a:lnTo>
                  <a:pt x="40093" y="124435"/>
                </a:lnTo>
                <a:lnTo>
                  <a:pt x="36560" y="13011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5192" y="3183848"/>
            <a:ext cx="34925" cy="299085"/>
          </a:xfrm>
          <a:custGeom>
            <a:avLst/>
            <a:gdLst/>
            <a:ahLst/>
            <a:cxnLst/>
            <a:rect l="l" t="t" r="r" b="b"/>
            <a:pathLst>
              <a:path w="34925" h="299085">
                <a:moveTo>
                  <a:pt x="0" y="0"/>
                </a:moveTo>
                <a:lnTo>
                  <a:pt x="7776" y="47917"/>
                </a:lnTo>
                <a:lnTo>
                  <a:pt x="13006" y="75399"/>
                </a:lnTo>
                <a:lnTo>
                  <a:pt x="14210" y="83099"/>
                </a:lnTo>
                <a:lnTo>
                  <a:pt x="20791" y="130084"/>
                </a:lnTo>
                <a:lnTo>
                  <a:pt x="24079" y="162079"/>
                </a:lnTo>
                <a:lnTo>
                  <a:pt x="25145" y="172747"/>
                </a:lnTo>
                <a:lnTo>
                  <a:pt x="25835" y="179311"/>
                </a:lnTo>
                <a:lnTo>
                  <a:pt x="26787" y="185851"/>
                </a:lnTo>
                <a:lnTo>
                  <a:pt x="27339" y="192426"/>
                </a:lnTo>
                <a:lnTo>
                  <a:pt x="27889" y="198970"/>
                </a:lnTo>
                <a:lnTo>
                  <a:pt x="27876" y="205562"/>
                </a:lnTo>
                <a:lnTo>
                  <a:pt x="28452" y="212103"/>
                </a:lnTo>
                <a:lnTo>
                  <a:pt x="28968" y="217949"/>
                </a:lnTo>
                <a:lnTo>
                  <a:pt x="29684" y="223793"/>
                </a:lnTo>
                <a:lnTo>
                  <a:pt x="30613" y="229588"/>
                </a:lnTo>
                <a:lnTo>
                  <a:pt x="31496" y="235089"/>
                </a:lnTo>
                <a:lnTo>
                  <a:pt x="33354" y="240470"/>
                </a:lnTo>
                <a:lnTo>
                  <a:pt x="33888" y="245992"/>
                </a:lnTo>
                <a:lnTo>
                  <a:pt x="34446" y="251766"/>
                </a:lnTo>
                <a:lnTo>
                  <a:pt x="33888" y="257648"/>
                </a:lnTo>
                <a:lnTo>
                  <a:pt x="33888" y="263476"/>
                </a:lnTo>
                <a:lnTo>
                  <a:pt x="33888" y="29847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10693400" cy="603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0011" y="1327912"/>
            <a:ext cx="23888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0" dirty="0"/>
              <a:t>Good</a:t>
            </a:r>
            <a:r>
              <a:rPr spc="-80" dirty="0"/>
              <a:t> </a:t>
            </a:r>
            <a:r>
              <a:rPr spc="-260" dirty="0"/>
              <a:t>news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75" dirty="0"/>
              <a:t>No </a:t>
            </a:r>
            <a:r>
              <a:rPr sz="2450" spc="-155" dirty="0"/>
              <a:t>need </a:t>
            </a:r>
            <a:r>
              <a:rPr sz="2450" spc="65" dirty="0"/>
              <a:t>to </a:t>
            </a:r>
            <a:r>
              <a:rPr sz="2450" spc="-200" dirty="0"/>
              <a:t>use </a:t>
            </a:r>
            <a:r>
              <a:rPr sz="2450" spc="-100" dirty="0"/>
              <a:t>complicated </a:t>
            </a:r>
            <a:r>
              <a:rPr sz="2450" spc="-215" dirty="0"/>
              <a:t>RBM </a:t>
            </a:r>
            <a:r>
              <a:rPr sz="2450" spc="20" dirty="0"/>
              <a:t>for </a:t>
            </a:r>
            <a:r>
              <a:rPr sz="2450" spc="-90" dirty="0"/>
              <a:t>weight</a:t>
            </a:r>
            <a:r>
              <a:rPr sz="2450" spc="-440" dirty="0"/>
              <a:t> </a:t>
            </a:r>
            <a:r>
              <a:rPr sz="2450" spc="-75" dirty="0"/>
              <a:t>initializations</a:t>
            </a:r>
            <a:endParaRPr sz="2450"/>
          </a:p>
          <a:p>
            <a:pPr marL="490220" marR="5080" lvl="1" indent="-254000">
              <a:lnSpc>
                <a:spcPct val="92100"/>
              </a:lnSpc>
              <a:spcBef>
                <a:spcPts val="3465"/>
              </a:spcBef>
              <a:buSzPct val="170454"/>
              <a:buFont typeface="Arial"/>
              <a:buChar char="-"/>
              <a:tabLst>
                <a:tab pos="490855" algn="l"/>
              </a:tabLst>
            </a:pPr>
            <a:r>
              <a:rPr sz="2200" b="1" spc="-25" dirty="0">
                <a:latin typeface="Trebuchet MS"/>
                <a:cs typeface="Trebuchet MS"/>
              </a:rPr>
              <a:t>Xavier </a:t>
            </a:r>
            <a:r>
              <a:rPr sz="2200" b="1" spc="-100" dirty="0">
                <a:latin typeface="Trebuchet MS"/>
                <a:cs typeface="Trebuchet MS"/>
              </a:rPr>
              <a:t>initialization</a:t>
            </a:r>
            <a:r>
              <a:rPr sz="2200" spc="-100" dirty="0">
                <a:latin typeface="Arial"/>
                <a:cs typeface="Arial"/>
              </a:rPr>
              <a:t>: </a:t>
            </a:r>
            <a:r>
              <a:rPr sz="2200" spc="-20" dirty="0">
                <a:latin typeface="Arial"/>
                <a:cs typeface="Arial"/>
              </a:rPr>
              <a:t>X. </a:t>
            </a:r>
            <a:r>
              <a:rPr sz="2200" spc="10" dirty="0">
                <a:latin typeface="Arial"/>
                <a:cs typeface="Arial"/>
              </a:rPr>
              <a:t>Glorot </a:t>
            </a:r>
            <a:r>
              <a:rPr sz="2200" spc="-175" dirty="0">
                <a:latin typeface="Arial"/>
                <a:cs typeface="Arial"/>
              </a:rPr>
              <a:t>and </a:t>
            </a:r>
            <a:r>
              <a:rPr sz="2200" spc="-280" dirty="0">
                <a:latin typeface="Arial"/>
                <a:cs typeface="Arial"/>
              </a:rPr>
              <a:t>Y. </a:t>
            </a:r>
            <a:r>
              <a:rPr sz="2200" spc="-100" dirty="0">
                <a:latin typeface="Arial"/>
                <a:cs typeface="Arial"/>
              </a:rPr>
              <a:t>Bengio,“Understanding </a:t>
            </a:r>
            <a:r>
              <a:rPr sz="2200" spc="-60" dirty="0">
                <a:latin typeface="Arial"/>
                <a:cs typeface="Arial"/>
              </a:rPr>
              <a:t>the </a:t>
            </a:r>
            <a:r>
              <a:rPr sz="2200" spc="-50" dirty="0">
                <a:latin typeface="Arial"/>
                <a:cs typeface="Arial"/>
              </a:rPr>
              <a:t>difficulty </a:t>
            </a:r>
            <a:r>
              <a:rPr sz="2200" spc="-40" dirty="0">
                <a:latin typeface="Arial"/>
                <a:cs typeface="Arial"/>
              </a:rPr>
              <a:t>of  </a:t>
            </a:r>
            <a:r>
              <a:rPr sz="2200" spc="-75" dirty="0">
                <a:latin typeface="Arial"/>
                <a:cs typeface="Arial"/>
              </a:rPr>
              <a:t>training </a:t>
            </a:r>
            <a:r>
              <a:rPr sz="2200" spc="-145" dirty="0">
                <a:latin typeface="Arial"/>
                <a:cs typeface="Arial"/>
              </a:rPr>
              <a:t>deep </a:t>
            </a:r>
            <a:r>
              <a:rPr sz="2200" spc="-75" dirty="0">
                <a:latin typeface="Arial"/>
                <a:cs typeface="Arial"/>
              </a:rPr>
              <a:t>feedforward </a:t>
            </a:r>
            <a:r>
              <a:rPr sz="2200" spc="-100" dirty="0">
                <a:latin typeface="Arial"/>
                <a:cs typeface="Arial"/>
              </a:rPr>
              <a:t>neural </a:t>
            </a:r>
            <a:r>
              <a:rPr sz="2200" spc="-55" dirty="0">
                <a:latin typeface="Arial"/>
                <a:cs typeface="Arial"/>
              </a:rPr>
              <a:t>networks,” </a:t>
            </a:r>
            <a:r>
              <a:rPr sz="2200" spc="-70" dirty="0">
                <a:latin typeface="Arial"/>
                <a:cs typeface="Arial"/>
              </a:rPr>
              <a:t>in </a:t>
            </a:r>
            <a:r>
              <a:rPr sz="2200" spc="-65" dirty="0">
                <a:latin typeface="Arial"/>
                <a:cs typeface="Arial"/>
              </a:rPr>
              <a:t>International </a:t>
            </a:r>
            <a:r>
              <a:rPr sz="2200" spc="-105" dirty="0">
                <a:latin typeface="Arial"/>
                <a:cs typeface="Arial"/>
              </a:rPr>
              <a:t>conference </a:t>
            </a:r>
            <a:r>
              <a:rPr sz="2200" spc="-70" dirty="0">
                <a:latin typeface="Arial"/>
                <a:cs typeface="Arial"/>
              </a:rPr>
              <a:t>on </a:t>
            </a:r>
            <a:r>
              <a:rPr sz="2200" spc="-45" dirty="0">
                <a:latin typeface="Arial"/>
                <a:cs typeface="Arial"/>
              </a:rPr>
              <a:t>artificial  </a:t>
            </a:r>
            <a:r>
              <a:rPr sz="2200" spc="-95" dirty="0">
                <a:latin typeface="Arial"/>
                <a:cs typeface="Arial"/>
              </a:rPr>
              <a:t>intelligence </a:t>
            </a:r>
            <a:r>
              <a:rPr sz="2200" spc="-175" dirty="0">
                <a:latin typeface="Arial"/>
                <a:cs typeface="Arial"/>
              </a:rPr>
              <a:t>and </a:t>
            </a:r>
            <a:r>
              <a:rPr sz="2200" spc="-90" dirty="0">
                <a:latin typeface="Arial"/>
                <a:cs typeface="Arial"/>
              </a:rPr>
              <a:t>statistics,</a:t>
            </a:r>
            <a:r>
              <a:rPr sz="2200" spc="-405" dirty="0">
                <a:latin typeface="Arial"/>
                <a:cs typeface="Arial"/>
              </a:rPr>
              <a:t> </a:t>
            </a:r>
            <a:r>
              <a:rPr sz="2200" spc="-125" dirty="0">
                <a:latin typeface="Arial"/>
                <a:cs typeface="Arial"/>
              </a:rPr>
              <a:t>2010</a:t>
            </a:r>
            <a:endParaRPr sz="2200">
              <a:latin typeface="Arial"/>
              <a:cs typeface="Arial"/>
            </a:endParaRPr>
          </a:p>
          <a:p>
            <a:pPr marL="490220" lvl="1" indent="-254000">
              <a:lnSpc>
                <a:spcPts val="3080"/>
              </a:lnSpc>
              <a:buSzPct val="170454"/>
              <a:buFont typeface="Arial"/>
              <a:buChar char="-"/>
              <a:tabLst>
                <a:tab pos="490855" algn="l"/>
              </a:tabLst>
            </a:pPr>
            <a:r>
              <a:rPr sz="2200" b="1" spc="-110" dirty="0">
                <a:latin typeface="Trebuchet MS"/>
                <a:cs typeface="Trebuchet MS"/>
              </a:rPr>
              <a:t>He’s </a:t>
            </a:r>
            <a:r>
              <a:rPr sz="2200" b="1" spc="-100" dirty="0">
                <a:latin typeface="Trebuchet MS"/>
                <a:cs typeface="Trebuchet MS"/>
              </a:rPr>
              <a:t>initialization</a:t>
            </a:r>
            <a:r>
              <a:rPr sz="2200" spc="-100" dirty="0">
                <a:latin typeface="Arial"/>
                <a:cs typeface="Arial"/>
              </a:rPr>
              <a:t>: </a:t>
            </a:r>
            <a:r>
              <a:rPr sz="2200" spc="-80" dirty="0">
                <a:latin typeface="Arial"/>
                <a:cs typeface="Arial"/>
              </a:rPr>
              <a:t>K. </a:t>
            </a:r>
            <a:r>
              <a:rPr sz="2200" spc="-85" dirty="0">
                <a:latin typeface="Arial"/>
                <a:cs typeface="Arial"/>
              </a:rPr>
              <a:t>He, </a:t>
            </a:r>
            <a:r>
              <a:rPr sz="2200" spc="-20" dirty="0">
                <a:latin typeface="Arial"/>
                <a:cs typeface="Arial"/>
              </a:rPr>
              <a:t>X. </a:t>
            </a:r>
            <a:r>
              <a:rPr sz="2200" spc="-150" dirty="0">
                <a:latin typeface="Arial"/>
                <a:cs typeface="Arial"/>
              </a:rPr>
              <a:t>Zhang, </a:t>
            </a:r>
            <a:r>
              <a:rPr sz="2200" spc="-295" dirty="0">
                <a:latin typeface="Arial"/>
                <a:cs typeface="Arial"/>
              </a:rPr>
              <a:t>S. </a:t>
            </a:r>
            <a:r>
              <a:rPr sz="2200" spc="-175" dirty="0">
                <a:latin typeface="Arial"/>
                <a:cs typeface="Arial"/>
              </a:rPr>
              <a:t>Ren, and </a:t>
            </a:r>
            <a:r>
              <a:rPr sz="2200" spc="-340" dirty="0">
                <a:latin typeface="Arial"/>
                <a:cs typeface="Arial"/>
              </a:rPr>
              <a:t>J. </a:t>
            </a:r>
            <a:r>
              <a:rPr sz="2200" spc="-95" dirty="0">
                <a:latin typeface="Arial"/>
                <a:cs typeface="Arial"/>
              </a:rPr>
              <a:t>Sun,“Delving </a:t>
            </a:r>
            <a:r>
              <a:rPr sz="2200" spc="-105" dirty="0">
                <a:latin typeface="Arial"/>
                <a:cs typeface="Arial"/>
              </a:rPr>
              <a:t>Deep </a:t>
            </a:r>
            <a:r>
              <a:rPr sz="2200" spc="-10" dirty="0">
                <a:latin typeface="Arial"/>
                <a:cs typeface="Arial"/>
              </a:rPr>
              <a:t>into</a:t>
            </a:r>
            <a:r>
              <a:rPr sz="2200" spc="-345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Rectifiers:</a:t>
            </a:r>
            <a:endParaRPr sz="2200">
              <a:latin typeface="Arial"/>
              <a:cs typeface="Arial"/>
            </a:endParaRPr>
          </a:p>
          <a:p>
            <a:pPr marL="490220">
              <a:lnSpc>
                <a:spcPts val="2465"/>
              </a:lnSpc>
            </a:pPr>
            <a:r>
              <a:rPr sz="2200" spc="-180" dirty="0"/>
              <a:t>Surpassing </a:t>
            </a:r>
            <a:r>
              <a:rPr sz="2200" spc="-130" dirty="0"/>
              <a:t>Human-Level </a:t>
            </a:r>
            <a:r>
              <a:rPr sz="2200" spc="-114" dirty="0"/>
              <a:t>Performance </a:t>
            </a:r>
            <a:r>
              <a:rPr sz="2200" spc="-70" dirty="0"/>
              <a:t>on </a:t>
            </a:r>
            <a:r>
              <a:rPr sz="2200" spc="-110" dirty="0"/>
              <a:t>ImageNet </a:t>
            </a:r>
            <a:r>
              <a:rPr sz="2200" spc="-90" dirty="0"/>
              <a:t>Classification,”</a:t>
            </a:r>
            <a:r>
              <a:rPr sz="2200" spc="155" dirty="0"/>
              <a:t> </a:t>
            </a:r>
            <a:r>
              <a:rPr sz="2200" spc="-125" dirty="0"/>
              <a:t>2015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9 </a:t>
            </a:r>
            <a:r>
              <a:rPr spc="-190" dirty="0"/>
              <a:t>hidden</a:t>
            </a:r>
            <a:r>
              <a:rPr spc="135" dirty="0"/>
              <a:t> </a:t>
            </a:r>
            <a:r>
              <a:rPr spc="-220" dirty="0"/>
              <a:t>layers!</a:t>
            </a:r>
          </a:p>
        </p:txBody>
      </p:sp>
      <p:sp>
        <p:nvSpPr>
          <p:cNvPr id="3" name="object 3"/>
          <p:cNvSpPr/>
          <p:nvPr/>
        </p:nvSpPr>
        <p:spPr>
          <a:xfrm>
            <a:off x="245468" y="2583958"/>
            <a:ext cx="5354334" cy="3575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9614" y="4179525"/>
            <a:ext cx="254635" cy="269875"/>
          </a:xfrm>
          <a:custGeom>
            <a:avLst/>
            <a:gdLst/>
            <a:ahLst/>
            <a:cxnLst/>
            <a:rect l="l" t="t" r="r" b="b"/>
            <a:pathLst>
              <a:path w="254635" h="269875">
                <a:moveTo>
                  <a:pt x="115326" y="9049"/>
                </a:moveTo>
                <a:lnTo>
                  <a:pt x="107264" y="6273"/>
                </a:lnTo>
                <a:lnTo>
                  <a:pt x="103309" y="4694"/>
                </a:lnTo>
                <a:lnTo>
                  <a:pt x="101796" y="4090"/>
                </a:lnTo>
                <a:lnTo>
                  <a:pt x="100386" y="3229"/>
                </a:lnTo>
                <a:lnTo>
                  <a:pt x="98921" y="2500"/>
                </a:lnTo>
                <a:lnTo>
                  <a:pt x="98192" y="2137"/>
                </a:lnTo>
                <a:lnTo>
                  <a:pt x="97501" y="1612"/>
                </a:lnTo>
                <a:lnTo>
                  <a:pt x="96728" y="1419"/>
                </a:lnTo>
                <a:lnTo>
                  <a:pt x="96049" y="1251"/>
                </a:lnTo>
                <a:lnTo>
                  <a:pt x="95213" y="1639"/>
                </a:lnTo>
                <a:lnTo>
                  <a:pt x="94567" y="1419"/>
                </a:lnTo>
                <a:lnTo>
                  <a:pt x="94121" y="1268"/>
                </a:lnTo>
                <a:lnTo>
                  <a:pt x="93898" y="532"/>
                </a:lnTo>
                <a:lnTo>
                  <a:pt x="93454" y="306"/>
                </a:lnTo>
                <a:lnTo>
                  <a:pt x="93167" y="161"/>
                </a:lnTo>
                <a:lnTo>
                  <a:pt x="92733" y="306"/>
                </a:lnTo>
                <a:lnTo>
                  <a:pt x="92373" y="306"/>
                </a:lnTo>
                <a:lnTo>
                  <a:pt x="60657" y="306"/>
                </a:lnTo>
                <a:lnTo>
                  <a:pt x="58430" y="0"/>
                </a:lnTo>
                <a:lnTo>
                  <a:pt x="56291" y="306"/>
                </a:lnTo>
                <a:lnTo>
                  <a:pt x="53333" y="731"/>
                </a:lnTo>
                <a:lnTo>
                  <a:pt x="50221" y="1252"/>
                </a:lnTo>
                <a:lnTo>
                  <a:pt x="47549" y="2500"/>
                </a:lnTo>
                <a:lnTo>
                  <a:pt x="44754" y="3806"/>
                </a:lnTo>
                <a:lnTo>
                  <a:pt x="42441" y="6146"/>
                </a:lnTo>
                <a:lnTo>
                  <a:pt x="39888" y="7968"/>
                </a:lnTo>
                <a:lnTo>
                  <a:pt x="37334" y="9791"/>
                </a:lnTo>
                <a:lnTo>
                  <a:pt x="34860" y="11738"/>
                </a:lnTo>
                <a:lnTo>
                  <a:pt x="32226" y="13436"/>
                </a:lnTo>
                <a:lnTo>
                  <a:pt x="29763" y="15023"/>
                </a:lnTo>
                <a:lnTo>
                  <a:pt x="26926" y="16076"/>
                </a:lnTo>
                <a:lnTo>
                  <a:pt x="24597" y="17824"/>
                </a:lnTo>
                <a:lnTo>
                  <a:pt x="22561" y="19351"/>
                </a:lnTo>
                <a:lnTo>
                  <a:pt x="21125" y="21664"/>
                </a:lnTo>
                <a:lnTo>
                  <a:pt x="19129" y="23259"/>
                </a:lnTo>
                <a:lnTo>
                  <a:pt x="17479" y="24577"/>
                </a:lnTo>
                <a:lnTo>
                  <a:pt x="15431" y="25384"/>
                </a:lnTo>
                <a:lnTo>
                  <a:pt x="13661" y="26565"/>
                </a:lnTo>
                <a:lnTo>
                  <a:pt x="12145" y="27578"/>
                </a:lnTo>
                <a:lnTo>
                  <a:pt x="10675" y="28675"/>
                </a:lnTo>
                <a:lnTo>
                  <a:pt x="9274" y="29840"/>
                </a:lnTo>
                <a:lnTo>
                  <a:pt x="8481" y="30498"/>
                </a:lnTo>
                <a:lnTo>
                  <a:pt x="7720" y="31230"/>
                </a:lnTo>
                <a:lnTo>
                  <a:pt x="7080" y="32034"/>
                </a:lnTo>
                <a:lnTo>
                  <a:pt x="6268" y="33053"/>
                </a:lnTo>
                <a:lnTo>
                  <a:pt x="5643" y="34219"/>
                </a:lnTo>
                <a:lnTo>
                  <a:pt x="4919" y="35308"/>
                </a:lnTo>
                <a:lnTo>
                  <a:pt x="4191" y="36402"/>
                </a:lnTo>
                <a:lnTo>
                  <a:pt x="3069" y="37380"/>
                </a:lnTo>
                <a:lnTo>
                  <a:pt x="2725" y="38582"/>
                </a:lnTo>
                <a:lnTo>
                  <a:pt x="2338" y="39934"/>
                </a:lnTo>
                <a:lnTo>
                  <a:pt x="2872" y="41522"/>
                </a:lnTo>
                <a:lnTo>
                  <a:pt x="2725" y="42970"/>
                </a:lnTo>
                <a:lnTo>
                  <a:pt x="2501" y="45167"/>
                </a:lnTo>
                <a:lnTo>
                  <a:pt x="1978" y="47334"/>
                </a:lnTo>
                <a:lnTo>
                  <a:pt x="1612" y="49518"/>
                </a:lnTo>
                <a:lnTo>
                  <a:pt x="1246" y="51700"/>
                </a:lnTo>
                <a:lnTo>
                  <a:pt x="676" y="53869"/>
                </a:lnTo>
                <a:lnTo>
                  <a:pt x="531" y="56067"/>
                </a:lnTo>
                <a:lnTo>
                  <a:pt x="316" y="59337"/>
                </a:lnTo>
                <a:lnTo>
                  <a:pt x="531" y="62637"/>
                </a:lnTo>
                <a:lnTo>
                  <a:pt x="531" y="65922"/>
                </a:lnTo>
                <a:lnTo>
                  <a:pt x="531" y="129321"/>
                </a:lnTo>
                <a:lnTo>
                  <a:pt x="0" y="132695"/>
                </a:lnTo>
                <a:lnTo>
                  <a:pt x="531" y="135892"/>
                </a:lnTo>
                <a:lnTo>
                  <a:pt x="1091" y="139255"/>
                </a:lnTo>
                <a:lnTo>
                  <a:pt x="2883" y="142393"/>
                </a:lnTo>
                <a:lnTo>
                  <a:pt x="3806" y="145714"/>
                </a:lnTo>
                <a:lnTo>
                  <a:pt x="4705" y="148953"/>
                </a:lnTo>
                <a:lnTo>
                  <a:pt x="4877" y="152424"/>
                </a:lnTo>
                <a:lnTo>
                  <a:pt x="5999" y="155570"/>
                </a:lnTo>
                <a:lnTo>
                  <a:pt x="6700" y="157532"/>
                </a:lnTo>
                <a:lnTo>
                  <a:pt x="8399" y="159117"/>
                </a:lnTo>
                <a:lnTo>
                  <a:pt x="9274" y="161038"/>
                </a:lnTo>
                <a:lnTo>
                  <a:pt x="10222" y="163122"/>
                </a:lnTo>
                <a:lnTo>
                  <a:pt x="10519" y="165502"/>
                </a:lnTo>
                <a:lnTo>
                  <a:pt x="11467" y="167586"/>
                </a:lnTo>
                <a:lnTo>
                  <a:pt x="12342" y="169508"/>
                </a:lnTo>
                <a:lnTo>
                  <a:pt x="13934" y="171114"/>
                </a:lnTo>
                <a:lnTo>
                  <a:pt x="14742" y="173054"/>
                </a:lnTo>
                <a:lnTo>
                  <a:pt x="15756" y="175490"/>
                </a:lnTo>
                <a:lnTo>
                  <a:pt x="16044" y="178219"/>
                </a:lnTo>
                <a:lnTo>
                  <a:pt x="16935" y="180716"/>
                </a:lnTo>
                <a:lnTo>
                  <a:pt x="17867" y="183327"/>
                </a:lnTo>
                <a:lnTo>
                  <a:pt x="19116" y="185825"/>
                </a:lnTo>
                <a:lnTo>
                  <a:pt x="20209" y="188378"/>
                </a:lnTo>
                <a:lnTo>
                  <a:pt x="21299" y="190921"/>
                </a:lnTo>
                <a:lnTo>
                  <a:pt x="22246" y="193537"/>
                </a:lnTo>
                <a:lnTo>
                  <a:pt x="23483" y="196006"/>
                </a:lnTo>
                <a:lnTo>
                  <a:pt x="24800" y="198633"/>
                </a:lnTo>
                <a:lnTo>
                  <a:pt x="26170" y="201285"/>
                </a:lnTo>
                <a:lnTo>
                  <a:pt x="27871" y="203668"/>
                </a:lnTo>
                <a:lnTo>
                  <a:pt x="29815" y="206392"/>
                </a:lnTo>
                <a:lnTo>
                  <a:pt x="32519" y="208581"/>
                </a:lnTo>
                <a:lnTo>
                  <a:pt x="34420" y="211330"/>
                </a:lnTo>
                <a:lnTo>
                  <a:pt x="35793" y="213317"/>
                </a:lnTo>
                <a:lnTo>
                  <a:pt x="36420" y="215808"/>
                </a:lnTo>
                <a:lnTo>
                  <a:pt x="37694" y="217878"/>
                </a:lnTo>
                <a:lnTo>
                  <a:pt x="39334" y="220544"/>
                </a:lnTo>
                <a:lnTo>
                  <a:pt x="41279" y="223031"/>
                </a:lnTo>
                <a:lnTo>
                  <a:pt x="43162" y="225540"/>
                </a:lnTo>
                <a:lnTo>
                  <a:pt x="44564" y="227408"/>
                </a:lnTo>
                <a:lnTo>
                  <a:pt x="46090" y="229182"/>
                </a:lnTo>
                <a:lnTo>
                  <a:pt x="47549" y="231008"/>
                </a:lnTo>
                <a:lnTo>
                  <a:pt x="49004" y="232828"/>
                </a:lnTo>
                <a:lnTo>
                  <a:pt x="50267" y="234839"/>
                </a:lnTo>
                <a:lnTo>
                  <a:pt x="51904" y="236476"/>
                </a:lnTo>
                <a:lnTo>
                  <a:pt x="53181" y="237753"/>
                </a:lnTo>
                <a:lnTo>
                  <a:pt x="54806" y="238690"/>
                </a:lnTo>
                <a:lnTo>
                  <a:pt x="56291" y="239750"/>
                </a:lnTo>
                <a:lnTo>
                  <a:pt x="57360" y="240513"/>
                </a:lnTo>
                <a:lnTo>
                  <a:pt x="58563" y="241107"/>
                </a:lnTo>
                <a:lnTo>
                  <a:pt x="59566" y="241944"/>
                </a:lnTo>
                <a:lnTo>
                  <a:pt x="60745" y="242929"/>
                </a:lnTo>
                <a:lnTo>
                  <a:pt x="61746" y="244129"/>
                </a:lnTo>
                <a:lnTo>
                  <a:pt x="62840" y="245218"/>
                </a:lnTo>
                <a:lnTo>
                  <a:pt x="63939" y="246312"/>
                </a:lnTo>
                <a:lnTo>
                  <a:pt x="65047" y="247398"/>
                </a:lnTo>
                <a:lnTo>
                  <a:pt x="66147" y="248492"/>
                </a:lnTo>
                <a:lnTo>
                  <a:pt x="72164" y="254897"/>
                </a:lnTo>
                <a:lnTo>
                  <a:pt x="73775" y="256154"/>
                </a:lnTo>
                <a:lnTo>
                  <a:pt x="83632" y="260889"/>
                </a:lnTo>
                <a:lnTo>
                  <a:pt x="85825" y="261622"/>
                </a:lnTo>
                <a:lnTo>
                  <a:pt x="88008" y="262352"/>
                </a:lnTo>
                <a:lnTo>
                  <a:pt x="90173" y="263141"/>
                </a:lnTo>
                <a:lnTo>
                  <a:pt x="92373" y="263816"/>
                </a:lnTo>
                <a:lnTo>
                  <a:pt x="94910" y="264593"/>
                </a:lnTo>
                <a:lnTo>
                  <a:pt x="97499" y="265199"/>
                </a:lnTo>
                <a:lnTo>
                  <a:pt x="100035" y="265977"/>
                </a:lnTo>
                <a:lnTo>
                  <a:pt x="102235" y="266651"/>
                </a:lnTo>
                <a:lnTo>
                  <a:pt x="104341" y="267824"/>
                </a:lnTo>
                <a:lnTo>
                  <a:pt x="106583" y="268170"/>
                </a:lnTo>
                <a:lnTo>
                  <a:pt x="109078" y="268555"/>
                </a:lnTo>
                <a:lnTo>
                  <a:pt x="111703" y="267998"/>
                </a:lnTo>
                <a:lnTo>
                  <a:pt x="114245" y="268170"/>
                </a:lnTo>
                <a:lnTo>
                  <a:pt x="117171" y="268369"/>
                </a:lnTo>
                <a:lnTo>
                  <a:pt x="120061" y="269085"/>
                </a:lnTo>
                <a:lnTo>
                  <a:pt x="122987" y="269284"/>
                </a:lnTo>
                <a:lnTo>
                  <a:pt x="125529" y="269456"/>
                </a:lnTo>
                <a:lnTo>
                  <a:pt x="128095" y="269284"/>
                </a:lnTo>
                <a:lnTo>
                  <a:pt x="130649" y="269284"/>
                </a:lnTo>
                <a:lnTo>
                  <a:pt x="162343" y="269284"/>
                </a:lnTo>
                <a:lnTo>
                  <a:pt x="165662" y="269665"/>
                </a:lnTo>
                <a:lnTo>
                  <a:pt x="183562" y="264304"/>
                </a:lnTo>
                <a:lnTo>
                  <a:pt x="186409" y="262703"/>
                </a:lnTo>
                <a:lnTo>
                  <a:pt x="189401" y="261019"/>
                </a:lnTo>
                <a:lnTo>
                  <a:pt x="192413" y="259291"/>
                </a:lnTo>
                <a:lnTo>
                  <a:pt x="195151" y="257234"/>
                </a:lnTo>
                <a:lnTo>
                  <a:pt x="198240" y="254915"/>
                </a:lnTo>
                <a:lnTo>
                  <a:pt x="201060" y="252213"/>
                </a:lnTo>
                <a:lnTo>
                  <a:pt x="203893" y="249573"/>
                </a:lnTo>
                <a:lnTo>
                  <a:pt x="206528" y="247117"/>
                </a:lnTo>
                <a:lnTo>
                  <a:pt x="209314" y="244738"/>
                </a:lnTo>
                <a:lnTo>
                  <a:pt x="211555" y="241944"/>
                </a:lnTo>
                <a:lnTo>
                  <a:pt x="213691" y="239281"/>
                </a:lnTo>
                <a:lnTo>
                  <a:pt x="215047" y="236008"/>
                </a:lnTo>
                <a:lnTo>
                  <a:pt x="217023" y="233202"/>
                </a:lnTo>
                <a:lnTo>
                  <a:pt x="219412" y="229808"/>
                </a:lnTo>
                <a:lnTo>
                  <a:pt x="222014" y="226554"/>
                </a:lnTo>
                <a:lnTo>
                  <a:pt x="224651" y="223346"/>
                </a:lnTo>
                <a:lnTo>
                  <a:pt x="227111" y="220354"/>
                </a:lnTo>
                <a:lnTo>
                  <a:pt x="229851" y="217593"/>
                </a:lnTo>
                <a:lnTo>
                  <a:pt x="232313" y="214604"/>
                </a:lnTo>
                <a:lnTo>
                  <a:pt x="234958" y="211394"/>
                </a:lnTo>
                <a:lnTo>
                  <a:pt x="237629" y="208176"/>
                </a:lnTo>
                <a:lnTo>
                  <a:pt x="239975" y="204749"/>
                </a:lnTo>
                <a:lnTo>
                  <a:pt x="242365" y="201256"/>
                </a:lnTo>
                <a:lnTo>
                  <a:pt x="244275" y="197439"/>
                </a:lnTo>
                <a:lnTo>
                  <a:pt x="246523" y="193846"/>
                </a:lnTo>
                <a:lnTo>
                  <a:pt x="247921" y="191611"/>
                </a:lnTo>
                <a:lnTo>
                  <a:pt x="249823" y="189631"/>
                </a:lnTo>
                <a:lnTo>
                  <a:pt x="250911" y="187265"/>
                </a:lnTo>
                <a:lnTo>
                  <a:pt x="252006" y="184883"/>
                </a:lnTo>
                <a:lnTo>
                  <a:pt x="252430" y="182176"/>
                </a:lnTo>
                <a:lnTo>
                  <a:pt x="253072" y="179603"/>
                </a:lnTo>
                <a:lnTo>
                  <a:pt x="253521" y="177800"/>
                </a:lnTo>
                <a:lnTo>
                  <a:pt x="254015" y="175976"/>
                </a:lnTo>
                <a:lnTo>
                  <a:pt x="254185" y="174135"/>
                </a:lnTo>
                <a:lnTo>
                  <a:pt x="254386" y="171971"/>
                </a:lnTo>
                <a:lnTo>
                  <a:pt x="254185" y="169769"/>
                </a:lnTo>
                <a:lnTo>
                  <a:pt x="254185" y="167586"/>
                </a:lnTo>
                <a:lnTo>
                  <a:pt x="254185" y="123854"/>
                </a:lnTo>
                <a:lnTo>
                  <a:pt x="254514" y="121620"/>
                </a:lnTo>
                <a:lnTo>
                  <a:pt x="254185" y="119488"/>
                </a:lnTo>
                <a:lnTo>
                  <a:pt x="253783" y="116883"/>
                </a:lnTo>
                <a:lnTo>
                  <a:pt x="253102" y="114203"/>
                </a:lnTo>
                <a:lnTo>
                  <a:pt x="251991" y="111827"/>
                </a:lnTo>
                <a:lnTo>
                  <a:pt x="250547" y="108735"/>
                </a:lnTo>
                <a:lnTo>
                  <a:pt x="248381" y="105976"/>
                </a:lnTo>
                <a:lnTo>
                  <a:pt x="246523" y="103084"/>
                </a:lnTo>
                <a:lnTo>
                  <a:pt x="245107" y="100879"/>
                </a:lnTo>
                <a:lnTo>
                  <a:pt x="243784" y="98590"/>
                </a:lnTo>
                <a:lnTo>
                  <a:pt x="242169" y="96536"/>
                </a:lnTo>
                <a:lnTo>
                  <a:pt x="239778" y="93493"/>
                </a:lnTo>
                <a:lnTo>
                  <a:pt x="237151" y="90623"/>
                </a:lnTo>
                <a:lnTo>
                  <a:pt x="234507" y="87794"/>
                </a:lnTo>
                <a:lnTo>
                  <a:pt x="232043" y="85156"/>
                </a:lnTo>
                <a:lnTo>
                  <a:pt x="229399" y="82686"/>
                </a:lnTo>
                <a:lnTo>
                  <a:pt x="226845" y="80132"/>
                </a:lnTo>
                <a:lnTo>
                  <a:pt x="224292" y="77578"/>
                </a:lnTo>
                <a:lnTo>
                  <a:pt x="221822" y="74934"/>
                </a:lnTo>
                <a:lnTo>
                  <a:pt x="219184" y="72470"/>
                </a:lnTo>
                <a:lnTo>
                  <a:pt x="216353" y="69827"/>
                </a:lnTo>
                <a:lnTo>
                  <a:pt x="213274" y="67449"/>
                </a:lnTo>
                <a:lnTo>
                  <a:pt x="210442" y="64809"/>
                </a:lnTo>
                <a:lnTo>
                  <a:pt x="207806" y="62353"/>
                </a:lnTo>
                <a:lnTo>
                  <a:pt x="187734" y="45677"/>
                </a:lnTo>
                <a:lnTo>
                  <a:pt x="184215" y="42970"/>
                </a:lnTo>
                <a:lnTo>
                  <a:pt x="182997" y="42032"/>
                </a:lnTo>
                <a:lnTo>
                  <a:pt x="182221" y="40463"/>
                </a:lnTo>
                <a:lnTo>
                  <a:pt x="180941" y="39663"/>
                </a:lnTo>
                <a:lnTo>
                  <a:pt x="179307" y="38641"/>
                </a:lnTo>
                <a:lnTo>
                  <a:pt x="177315" y="38167"/>
                </a:lnTo>
                <a:lnTo>
                  <a:pt x="175473" y="37502"/>
                </a:lnTo>
                <a:lnTo>
                  <a:pt x="173299" y="36716"/>
                </a:lnTo>
                <a:lnTo>
                  <a:pt x="171122" y="35904"/>
                </a:lnTo>
                <a:lnTo>
                  <a:pt x="168892" y="35308"/>
                </a:lnTo>
                <a:lnTo>
                  <a:pt x="165653" y="34442"/>
                </a:lnTo>
                <a:lnTo>
                  <a:pt x="162351" y="33808"/>
                </a:lnTo>
                <a:lnTo>
                  <a:pt x="159069" y="33114"/>
                </a:lnTo>
                <a:lnTo>
                  <a:pt x="140123" y="29452"/>
                </a:lnTo>
                <a:lnTo>
                  <a:pt x="136117" y="28727"/>
                </a:lnTo>
                <a:lnTo>
                  <a:pt x="132101" y="28000"/>
                </a:lnTo>
                <a:lnTo>
                  <a:pt x="128092" y="27237"/>
                </a:lnTo>
                <a:lnTo>
                  <a:pt x="124067" y="26565"/>
                </a:lnTo>
                <a:lnTo>
                  <a:pt x="117156" y="25414"/>
                </a:lnTo>
                <a:lnTo>
                  <a:pt x="110265" y="24039"/>
                </a:lnTo>
                <a:lnTo>
                  <a:pt x="103309" y="23259"/>
                </a:lnTo>
                <a:lnTo>
                  <a:pt x="100431" y="22936"/>
                </a:lnTo>
                <a:lnTo>
                  <a:pt x="97469" y="23450"/>
                </a:lnTo>
                <a:lnTo>
                  <a:pt x="94567" y="23259"/>
                </a:lnTo>
                <a:lnTo>
                  <a:pt x="92000" y="23090"/>
                </a:lnTo>
                <a:lnTo>
                  <a:pt x="89450" y="22597"/>
                </a:lnTo>
                <a:lnTo>
                  <a:pt x="86905" y="22178"/>
                </a:lnTo>
                <a:lnTo>
                  <a:pt x="85073" y="21877"/>
                </a:lnTo>
                <a:lnTo>
                  <a:pt x="83250" y="21502"/>
                </a:lnTo>
                <a:lnTo>
                  <a:pt x="81437" y="21098"/>
                </a:lnTo>
                <a:lnTo>
                  <a:pt x="79965" y="20770"/>
                </a:lnTo>
                <a:lnTo>
                  <a:pt x="78478" y="20459"/>
                </a:lnTo>
                <a:lnTo>
                  <a:pt x="77050" y="19984"/>
                </a:lnTo>
                <a:lnTo>
                  <a:pt x="75193" y="19368"/>
                </a:lnTo>
                <a:lnTo>
                  <a:pt x="73471" y="18239"/>
                </a:lnTo>
                <a:lnTo>
                  <a:pt x="71582" y="17824"/>
                </a:lnTo>
                <a:lnTo>
                  <a:pt x="70197" y="17519"/>
                </a:lnTo>
                <a:lnTo>
                  <a:pt x="68638" y="18063"/>
                </a:lnTo>
                <a:lnTo>
                  <a:pt x="67227" y="17824"/>
                </a:lnTo>
                <a:lnTo>
                  <a:pt x="63720" y="13103"/>
                </a:lnTo>
                <a:lnTo>
                  <a:pt x="63953" y="1016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2602" y="2936622"/>
            <a:ext cx="143454" cy="117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5085" y="3097976"/>
            <a:ext cx="140213" cy="75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6986" y="3243448"/>
            <a:ext cx="235296" cy="394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9909" y="3704132"/>
            <a:ext cx="77871" cy="123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932ABBB-2971-4F52-A9F0-319A55FF81C5}"/>
              </a:ext>
            </a:extLst>
          </p:cNvPr>
          <p:cNvSpPr/>
          <p:nvPr/>
        </p:nvSpPr>
        <p:spPr>
          <a:xfrm>
            <a:off x="2804160" y="2489200"/>
            <a:ext cx="223520" cy="234158"/>
          </a:xfrm>
          <a:custGeom>
            <a:avLst/>
            <a:gdLst>
              <a:gd name="connsiteX0" fmla="*/ 142240 w 223520"/>
              <a:gd name="connsiteY0" fmla="*/ 233680 h 234158"/>
              <a:gd name="connsiteX1" fmla="*/ 60960 w 223520"/>
              <a:gd name="connsiteY1" fmla="*/ 223520 h 234158"/>
              <a:gd name="connsiteX2" fmla="*/ 0 w 223520"/>
              <a:gd name="connsiteY2" fmla="*/ 182880 h 234158"/>
              <a:gd name="connsiteX3" fmla="*/ 10160 w 223520"/>
              <a:gd name="connsiteY3" fmla="*/ 81280 h 234158"/>
              <a:gd name="connsiteX4" fmla="*/ 20320 w 223520"/>
              <a:gd name="connsiteY4" fmla="*/ 50800 h 234158"/>
              <a:gd name="connsiteX5" fmla="*/ 50800 w 223520"/>
              <a:gd name="connsiteY5" fmla="*/ 30480 h 234158"/>
              <a:gd name="connsiteX6" fmla="*/ 81280 w 223520"/>
              <a:gd name="connsiteY6" fmla="*/ 0 h 234158"/>
              <a:gd name="connsiteX7" fmla="*/ 121920 w 223520"/>
              <a:gd name="connsiteY7" fmla="*/ 10160 h 234158"/>
              <a:gd name="connsiteX8" fmla="*/ 152400 w 223520"/>
              <a:gd name="connsiteY8" fmla="*/ 40640 h 234158"/>
              <a:gd name="connsiteX9" fmla="*/ 193040 w 223520"/>
              <a:gd name="connsiteY9" fmla="*/ 101600 h 234158"/>
              <a:gd name="connsiteX10" fmla="*/ 213360 w 223520"/>
              <a:gd name="connsiteY10" fmla="*/ 132080 h 234158"/>
              <a:gd name="connsiteX11" fmla="*/ 223520 w 223520"/>
              <a:gd name="connsiteY11" fmla="*/ 162560 h 234158"/>
              <a:gd name="connsiteX12" fmla="*/ 213360 w 223520"/>
              <a:gd name="connsiteY12" fmla="*/ 213360 h 234158"/>
              <a:gd name="connsiteX13" fmla="*/ 142240 w 223520"/>
              <a:gd name="connsiteY13" fmla="*/ 233680 h 23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520" h="234158">
                <a:moveTo>
                  <a:pt x="142240" y="233680"/>
                </a:moveTo>
                <a:cubicBezTo>
                  <a:pt x="116840" y="235373"/>
                  <a:pt x="86673" y="232703"/>
                  <a:pt x="60960" y="223520"/>
                </a:cubicBezTo>
                <a:cubicBezTo>
                  <a:pt x="37961" y="215306"/>
                  <a:pt x="0" y="182880"/>
                  <a:pt x="0" y="182880"/>
                </a:cubicBezTo>
                <a:cubicBezTo>
                  <a:pt x="3387" y="149013"/>
                  <a:pt x="4985" y="114920"/>
                  <a:pt x="10160" y="81280"/>
                </a:cubicBezTo>
                <a:cubicBezTo>
                  <a:pt x="11788" y="70695"/>
                  <a:pt x="13630" y="59163"/>
                  <a:pt x="20320" y="50800"/>
                </a:cubicBezTo>
                <a:cubicBezTo>
                  <a:pt x="27948" y="41265"/>
                  <a:pt x="41419" y="38297"/>
                  <a:pt x="50800" y="30480"/>
                </a:cubicBezTo>
                <a:cubicBezTo>
                  <a:pt x="61838" y="21282"/>
                  <a:pt x="71120" y="10160"/>
                  <a:pt x="81280" y="0"/>
                </a:cubicBezTo>
                <a:cubicBezTo>
                  <a:pt x="94827" y="3387"/>
                  <a:pt x="109796" y="3232"/>
                  <a:pt x="121920" y="10160"/>
                </a:cubicBezTo>
                <a:cubicBezTo>
                  <a:pt x="134395" y="17289"/>
                  <a:pt x="143579" y="29298"/>
                  <a:pt x="152400" y="40640"/>
                </a:cubicBezTo>
                <a:cubicBezTo>
                  <a:pt x="167393" y="59917"/>
                  <a:pt x="179493" y="81280"/>
                  <a:pt x="193040" y="101600"/>
                </a:cubicBezTo>
                <a:cubicBezTo>
                  <a:pt x="199813" y="111760"/>
                  <a:pt x="209499" y="120496"/>
                  <a:pt x="213360" y="132080"/>
                </a:cubicBezTo>
                <a:lnTo>
                  <a:pt x="223520" y="162560"/>
                </a:lnTo>
                <a:cubicBezTo>
                  <a:pt x="220133" y="179493"/>
                  <a:pt x="222939" y="198992"/>
                  <a:pt x="213360" y="213360"/>
                </a:cubicBezTo>
                <a:cubicBezTo>
                  <a:pt x="203017" y="228875"/>
                  <a:pt x="167640" y="231987"/>
                  <a:pt x="142240" y="23368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5648" y="1327912"/>
            <a:ext cx="46539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Xavier/He</a:t>
            </a:r>
            <a:r>
              <a:rPr spc="-5" dirty="0"/>
              <a:t> </a:t>
            </a:r>
            <a:r>
              <a:rPr spc="-105" dirty="0"/>
              <a:t>initialization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119" y="2674619"/>
            <a:ext cx="8449310" cy="993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204" dirty="0">
                <a:latin typeface="Arial"/>
                <a:cs typeface="Arial"/>
              </a:rPr>
              <a:t>Makes </a:t>
            </a:r>
            <a:r>
              <a:rPr sz="2450" spc="-120" dirty="0">
                <a:latin typeface="Arial"/>
                <a:cs typeface="Arial"/>
              </a:rPr>
              <a:t>sure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120" dirty="0">
                <a:latin typeface="Arial"/>
                <a:cs typeface="Arial"/>
              </a:rPr>
              <a:t>weights </a:t>
            </a:r>
            <a:r>
              <a:rPr sz="2450" spc="-130" dirty="0">
                <a:latin typeface="Arial"/>
                <a:cs typeface="Arial"/>
              </a:rPr>
              <a:t>are </a:t>
            </a:r>
            <a:r>
              <a:rPr sz="2450" spc="-60" dirty="0">
                <a:latin typeface="Arial"/>
                <a:cs typeface="Arial"/>
              </a:rPr>
              <a:t>‘just </a:t>
            </a:r>
            <a:r>
              <a:rPr sz="2450" spc="-45" dirty="0">
                <a:latin typeface="Arial"/>
                <a:cs typeface="Arial"/>
              </a:rPr>
              <a:t>right’, </a:t>
            </a:r>
            <a:r>
              <a:rPr sz="2450" dirty="0">
                <a:latin typeface="Arial"/>
                <a:cs typeface="Arial"/>
              </a:rPr>
              <a:t>not </a:t>
            </a:r>
            <a:r>
              <a:rPr sz="2450" spc="40" dirty="0">
                <a:latin typeface="Arial"/>
                <a:cs typeface="Arial"/>
              </a:rPr>
              <a:t>too </a:t>
            </a:r>
            <a:r>
              <a:rPr sz="2450" spc="-150" dirty="0">
                <a:latin typeface="Arial"/>
                <a:cs typeface="Arial"/>
              </a:rPr>
              <a:t>small, </a:t>
            </a:r>
            <a:r>
              <a:rPr sz="2450" dirty="0">
                <a:latin typeface="Arial"/>
                <a:cs typeface="Arial"/>
              </a:rPr>
              <a:t>not </a:t>
            </a:r>
            <a:r>
              <a:rPr sz="2450" spc="40" dirty="0">
                <a:latin typeface="Arial"/>
                <a:cs typeface="Arial"/>
              </a:rPr>
              <a:t>too</a:t>
            </a:r>
            <a:r>
              <a:rPr sz="2450" spc="-340" dirty="0">
                <a:latin typeface="Arial"/>
                <a:cs typeface="Arial"/>
              </a:rPr>
              <a:t> </a:t>
            </a:r>
            <a:r>
              <a:rPr sz="2450" spc="-150" dirty="0">
                <a:latin typeface="Arial"/>
                <a:cs typeface="Arial"/>
              </a:rPr>
              <a:t>big</a:t>
            </a:r>
            <a:endParaRPr sz="2450">
              <a:latin typeface="Arial"/>
              <a:cs typeface="Arial"/>
            </a:endParaRPr>
          </a:p>
          <a:p>
            <a:pPr marL="322580" indent="-30988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155" dirty="0">
                <a:latin typeface="Arial"/>
                <a:cs typeface="Arial"/>
              </a:rPr>
              <a:t>Using </a:t>
            </a:r>
            <a:r>
              <a:rPr sz="2450" spc="-100" dirty="0">
                <a:latin typeface="Arial"/>
                <a:cs typeface="Arial"/>
              </a:rPr>
              <a:t>number </a:t>
            </a:r>
            <a:r>
              <a:rPr sz="2450" spc="-35" dirty="0">
                <a:latin typeface="Arial"/>
                <a:cs typeface="Arial"/>
              </a:rPr>
              <a:t>of </a:t>
            </a:r>
            <a:r>
              <a:rPr sz="2450" spc="-55" dirty="0">
                <a:latin typeface="Arial"/>
                <a:cs typeface="Arial"/>
              </a:rPr>
              <a:t>input </a:t>
            </a:r>
            <a:r>
              <a:rPr sz="2450" spc="-90" dirty="0">
                <a:latin typeface="Arial"/>
                <a:cs typeface="Arial"/>
              </a:rPr>
              <a:t>(fan_in) </a:t>
            </a:r>
            <a:r>
              <a:rPr sz="2450" spc="-185" dirty="0">
                <a:latin typeface="Arial"/>
                <a:cs typeface="Arial"/>
              </a:rPr>
              <a:t>and </a:t>
            </a:r>
            <a:r>
              <a:rPr sz="2450" spc="-20" dirty="0">
                <a:latin typeface="Arial"/>
                <a:cs typeface="Arial"/>
              </a:rPr>
              <a:t>output</a:t>
            </a:r>
            <a:r>
              <a:rPr sz="2450" spc="125" dirty="0">
                <a:latin typeface="Arial"/>
                <a:cs typeface="Arial"/>
              </a:rPr>
              <a:t> </a:t>
            </a:r>
            <a:r>
              <a:rPr sz="2450" spc="-65" dirty="0">
                <a:latin typeface="Arial"/>
                <a:cs typeface="Arial"/>
              </a:rPr>
              <a:t>(fan_out)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9572" y="4244695"/>
            <a:ext cx="6593840" cy="1280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03388" y="6463283"/>
            <a:ext cx="27178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5" dirty="0">
                <a:latin typeface="Arial"/>
                <a:cs typeface="Arial"/>
                <a:hlinkClick r:id="rId4"/>
              </a:rPr>
              <a:t>http://cs231n.stanford.edu/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2447" y="1327912"/>
            <a:ext cx="59016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5" dirty="0"/>
              <a:t>prettytensor</a:t>
            </a:r>
            <a:r>
              <a:rPr spc="-40" dirty="0"/>
              <a:t> </a:t>
            </a:r>
            <a:r>
              <a:rPr spc="-135" dirty="0"/>
              <a:t>implementation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6003" y="6435344"/>
            <a:ext cx="9138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  <a:hlinkClick r:id="rId3"/>
              </a:rPr>
              <a:t>http://stackoverflow.com/questions/33640581/how-to-do-xavier-initialization-on-tensorflow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8972" y="2301748"/>
            <a:ext cx="6331204" cy="3945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31" y="1327912"/>
            <a:ext cx="103136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Activation </a:t>
            </a:r>
            <a:r>
              <a:rPr spc="-140" dirty="0"/>
              <a:t>functions </a:t>
            </a:r>
            <a:r>
              <a:rPr spc="-305" dirty="0"/>
              <a:t>and </a:t>
            </a:r>
            <a:r>
              <a:rPr spc="-105" dirty="0"/>
              <a:t>initialization </a:t>
            </a:r>
            <a:r>
              <a:rPr spc="-114" dirty="0"/>
              <a:t>on</a:t>
            </a:r>
            <a:r>
              <a:rPr spc="-170" dirty="0"/>
              <a:t> </a:t>
            </a:r>
            <a:r>
              <a:rPr spc="-229" dirty="0"/>
              <a:t>CIFAR-10</a:t>
            </a:r>
          </a:p>
        </p:txBody>
      </p:sp>
      <p:sp>
        <p:nvSpPr>
          <p:cNvPr id="3" name="object 3"/>
          <p:cNvSpPr/>
          <p:nvPr/>
        </p:nvSpPr>
        <p:spPr>
          <a:xfrm>
            <a:off x="1225715" y="3246576"/>
            <a:ext cx="8238688" cy="170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20483" y="6049771"/>
            <a:ext cx="2541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latin typeface="Arial"/>
                <a:cs typeface="Arial"/>
              </a:rPr>
              <a:t>[Mishkin </a:t>
            </a:r>
            <a:r>
              <a:rPr sz="2200" dirty="0">
                <a:latin typeface="Arial"/>
                <a:cs typeface="Arial"/>
              </a:rPr>
              <a:t>et </a:t>
            </a:r>
            <a:r>
              <a:rPr sz="2200" spc="-5" dirty="0">
                <a:latin typeface="Arial"/>
                <a:cs typeface="Arial"/>
              </a:rPr>
              <a:t>al.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2015]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383" y="1327912"/>
            <a:ext cx="60826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Still </a:t>
            </a:r>
            <a:r>
              <a:rPr spc="-365" dirty="0"/>
              <a:t>an </a:t>
            </a:r>
            <a:r>
              <a:rPr spc="-195" dirty="0"/>
              <a:t>active </a:t>
            </a:r>
            <a:r>
              <a:rPr spc="-290" dirty="0"/>
              <a:t>area </a:t>
            </a:r>
            <a:r>
              <a:rPr spc="-60" dirty="0"/>
              <a:t>of</a:t>
            </a:r>
            <a:r>
              <a:rPr spc="-585" dirty="0"/>
              <a:t> </a:t>
            </a:r>
            <a:r>
              <a:rPr spc="-215" dirty="0"/>
              <a:t>research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119" y="3188716"/>
            <a:ext cx="7677784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80" dirty="0">
                <a:latin typeface="Arial"/>
                <a:cs typeface="Arial"/>
              </a:rPr>
              <a:t>We </a:t>
            </a:r>
            <a:r>
              <a:rPr sz="2450" spc="-45" dirty="0">
                <a:latin typeface="Arial"/>
                <a:cs typeface="Arial"/>
              </a:rPr>
              <a:t>don’t </a:t>
            </a:r>
            <a:r>
              <a:rPr sz="2450" spc="-55" dirty="0">
                <a:latin typeface="Arial"/>
                <a:cs typeface="Arial"/>
              </a:rPr>
              <a:t>know how </a:t>
            </a:r>
            <a:r>
              <a:rPr sz="2450" spc="65" dirty="0">
                <a:latin typeface="Arial"/>
                <a:cs typeface="Arial"/>
              </a:rPr>
              <a:t>to </a:t>
            </a:r>
            <a:r>
              <a:rPr sz="2450" spc="-75" dirty="0">
                <a:latin typeface="Arial"/>
                <a:cs typeface="Arial"/>
              </a:rPr>
              <a:t>initialize </a:t>
            </a:r>
            <a:r>
              <a:rPr sz="2450" spc="-65" dirty="0">
                <a:latin typeface="Arial"/>
                <a:cs typeface="Arial"/>
              </a:rPr>
              <a:t>perfect </a:t>
            </a:r>
            <a:r>
              <a:rPr sz="2450" spc="-90" dirty="0">
                <a:latin typeface="Arial"/>
                <a:cs typeface="Arial"/>
              </a:rPr>
              <a:t>weight </a:t>
            </a:r>
            <a:r>
              <a:rPr sz="2450" spc="-175" dirty="0">
                <a:latin typeface="Arial"/>
                <a:cs typeface="Arial"/>
              </a:rPr>
              <a:t>values,</a:t>
            </a:r>
            <a:r>
              <a:rPr sz="2450" spc="195" dirty="0">
                <a:latin typeface="Arial"/>
                <a:cs typeface="Arial"/>
              </a:rPr>
              <a:t> </a:t>
            </a:r>
            <a:r>
              <a:rPr sz="2450" spc="-80" dirty="0">
                <a:latin typeface="Arial"/>
                <a:cs typeface="Arial"/>
              </a:rPr>
              <a:t>yet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119" y="3736339"/>
            <a:ext cx="3021965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2580" indent="-30988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3215" algn="l"/>
              </a:tabLst>
            </a:pPr>
            <a:r>
              <a:rPr sz="2450" spc="-190" dirty="0">
                <a:latin typeface="Arial"/>
                <a:cs typeface="Arial"/>
              </a:rPr>
              <a:t>Many </a:t>
            </a:r>
            <a:r>
              <a:rPr sz="2450" spc="-120" dirty="0">
                <a:latin typeface="Arial"/>
                <a:cs typeface="Arial"/>
              </a:rPr>
              <a:t>new</a:t>
            </a:r>
            <a:r>
              <a:rPr sz="2450" spc="-345" dirty="0">
                <a:latin typeface="Arial"/>
                <a:cs typeface="Arial"/>
              </a:rPr>
              <a:t> </a:t>
            </a:r>
            <a:r>
              <a:rPr sz="2450" spc="-95" dirty="0">
                <a:latin typeface="Arial"/>
                <a:cs typeface="Arial"/>
              </a:rPr>
              <a:t>algorithms</a:t>
            </a:r>
            <a:endParaRPr sz="2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639" y="3951477"/>
            <a:ext cx="253492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25" spc="-52" baseline="-3703" dirty="0">
                <a:latin typeface="Arial"/>
                <a:cs typeface="Arial"/>
              </a:rPr>
              <a:t>- </a:t>
            </a:r>
            <a:r>
              <a:rPr sz="2200" spc="-135" dirty="0">
                <a:latin typeface="Arial"/>
                <a:cs typeface="Arial"/>
              </a:rPr>
              <a:t>Batch</a:t>
            </a:r>
            <a:r>
              <a:rPr sz="2200" spc="-265" dirty="0">
                <a:latin typeface="Arial"/>
                <a:cs typeface="Arial"/>
              </a:rPr>
              <a:t> </a:t>
            </a:r>
            <a:r>
              <a:rPr sz="2200" spc="-75" dirty="0">
                <a:latin typeface="Arial"/>
                <a:cs typeface="Arial"/>
              </a:rPr>
              <a:t>normalization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639" y="4320285"/>
            <a:ext cx="406527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25" spc="-52" baseline="-3703" dirty="0">
                <a:latin typeface="Arial"/>
                <a:cs typeface="Arial"/>
              </a:rPr>
              <a:t>- </a:t>
            </a:r>
            <a:r>
              <a:rPr sz="2200" spc="-150" dirty="0">
                <a:latin typeface="Arial"/>
                <a:cs typeface="Arial"/>
              </a:rPr>
              <a:t>Layer </a:t>
            </a:r>
            <a:r>
              <a:rPr sz="2200" spc="-114" dirty="0">
                <a:latin typeface="Arial"/>
                <a:cs typeface="Arial"/>
              </a:rPr>
              <a:t>sequential </a:t>
            </a:r>
            <a:r>
              <a:rPr sz="2200" spc="-50" dirty="0">
                <a:latin typeface="Arial"/>
                <a:cs typeface="Arial"/>
              </a:rPr>
              <a:t>uniform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30" dirty="0">
                <a:latin typeface="Arial"/>
                <a:cs typeface="Arial"/>
              </a:rPr>
              <a:t>variance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639" y="4694682"/>
            <a:ext cx="55943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25" spc="-52" baseline="-3703" dirty="0">
                <a:latin typeface="Arial"/>
                <a:cs typeface="Arial"/>
              </a:rPr>
              <a:t>-</a:t>
            </a:r>
            <a:r>
              <a:rPr sz="5625" spc="-517" baseline="-3703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23" y="1311147"/>
            <a:ext cx="103422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Geoffrey </a:t>
            </a:r>
            <a:r>
              <a:rPr spc="-125" dirty="0"/>
              <a:t>Hinton’s </a:t>
            </a:r>
            <a:r>
              <a:rPr spc="-220" dirty="0"/>
              <a:t>summary </a:t>
            </a:r>
            <a:r>
              <a:rPr spc="-60" dirty="0"/>
              <a:t>of </a:t>
            </a:r>
            <a:r>
              <a:rPr spc="-200" dirty="0"/>
              <a:t>findings </a:t>
            </a:r>
            <a:r>
              <a:rPr spc="-220" dirty="0"/>
              <a:t>up </a:t>
            </a:r>
            <a:r>
              <a:rPr spc="100" dirty="0"/>
              <a:t>to</a:t>
            </a:r>
            <a:r>
              <a:rPr spc="950" dirty="0"/>
              <a:t> </a:t>
            </a:r>
            <a:r>
              <a:rPr spc="-180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6550" y="3171951"/>
            <a:ext cx="7484745" cy="2110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latin typeface="Arial"/>
                <a:cs typeface="Arial"/>
              </a:rPr>
              <a:t>Our </a:t>
            </a:r>
            <a:r>
              <a:rPr sz="2450" spc="-135" dirty="0">
                <a:latin typeface="Arial"/>
                <a:cs typeface="Arial"/>
              </a:rPr>
              <a:t>labeled </a:t>
            </a:r>
            <a:r>
              <a:rPr sz="2450" spc="-150" dirty="0">
                <a:latin typeface="Arial"/>
                <a:cs typeface="Arial"/>
              </a:rPr>
              <a:t>datasets </a:t>
            </a:r>
            <a:r>
              <a:rPr sz="2450" spc="-80" dirty="0">
                <a:latin typeface="Arial"/>
                <a:cs typeface="Arial"/>
              </a:rPr>
              <a:t>were </a:t>
            </a:r>
            <a:r>
              <a:rPr sz="2450" spc="-140" dirty="0">
                <a:latin typeface="Arial"/>
                <a:cs typeface="Arial"/>
              </a:rPr>
              <a:t>thousands </a:t>
            </a:r>
            <a:r>
              <a:rPr sz="2450" spc="-35" dirty="0">
                <a:latin typeface="Arial"/>
                <a:cs typeface="Arial"/>
              </a:rPr>
              <a:t>of </a:t>
            </a:r>
            <a:r>
              <a:rPr sz="2450" spc="-95" dirty="0">
                <a:latin typeface="Arial"/>
                <a:cs typeface="Arial"/>
              </a:rPr>
              <a:t>times </a:t>
            </a:r>
            <a:r>
              <a:rPr sz="2450" spc="40" dirty="0">
                <a:latin typeface="Arial"/>
                <a:cs typeface="Arial"/>
              </a:rPr>
              <a:t>too</a:t>
            </a:r>
            <a:r>
              <a:rPr sz="2450" spc="595" dirty="0">
                <a:latin typeface="Arial"/>
                <a:cs typeface="Arial"/>
              </a:rPr>
              <a:t> </a:t>
            </a:r>
            <a:r>
              <a:rPr sz="2450" spc="-150" dirty="0">
                <a:latin typeface="Arial"/>
                <a:cs typeface="Arial"/>
              </a:rPr>
              <a:t>small.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3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latin typeface="Arial"/>
                <a:cs typeface="Arial"/>
              </a:rPr>
              <a:t>Our </a:t>
            </a:r>
            <a:r>
              <a:rPr sz="2450" spc="-80" dirty="0">
                <a:latin typeface="Arial"/>
                <a:cs typeface="Arial"/>
              </a:rPr>
              <a:t>computers were </a:t>
            </a:r>
            <a:r>
              <a:rPr sz="2450" spc="-75" dirty="0">
                <a:latin typeface="Arial"/>
                <a:cs typeface="Arial"/>
              </a:rPr>
              <a:t>millions </a:t>
            </a:r>
            <a:r>
              <a:rPr sz="2450" spc="-35" dirty="0">
                <a:latin typeface="Arial"/>
                <a:cs typeface="Arial"/>
              </a:rPr>
              <a:t>of </a:t>
            </a:r>
            <a:r>
              <a:rPr sz="2450" spc="-95" dirty="0">
                <a:latin typeface="Arial"/>
                <a:cs typeface="Arial"/>
              </a:rPr>
              <a:t>times </a:t>
            </a:r>
            <a:r>
              <a:rPr sz="2450" spc="40" dirty="0">
                <a:latin typeface="Arial"/>
                <a:cs typeface="Arial"/>
              </a:rPr>
              <a:t>too</a:t>
            </a:r>
            <a:r>
              <a:rPr sz="2450" spc="315" dirty="0">
                <a:latin typeface="Arial"/>
                <a:cs typeface="Arial"/>
              </a:rPr>
              <a:t> </a:t>
            </a:r>
            <a:r>
              <a:rPr sz="2450" spc="-125" dirty="0">
                <a:latin typeface="Arial"/>
                <a:cs typeface="Arial"/>
              </a:rPr>
              <a:t>slow.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460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110" dirty="0">
                <a:latin typeface="Trebuchet MS"/>
                <a:cs typeface="Trebuchet MS"/>
              </a:rPr>
              <a:t>We </a:t>
            </a:r>
            <a:r>
              <a:rPr sz="2450" b="1" spc="-114" dirty="0">
                <a:latin typeface="Trebuchet MS"/>
                <a:cs typeface="Trebuchet MS"/>
              </a:rPr>
              <a:t>initialized </a:t>
            </a:r>
            <a:r>
              <a:rPr sz="2450" b="1" spc="-110" dirty="0">
                <a:latin typeface="Trebuchet MS"/>
                <a:cs typeface="Trebuchet MS"/>
              </a:rPr>
              <a:t>the </a:t>
            </a:r>
            <a:r>
              <a:rPr sz="2450" b="1" spc="-85" dirty="0">
                <a:latin typeface="Trebuchet MS"/>
                <a:cs typeface="Trebuchet MS"/>
              </a:rPr>
              <a:t>weights </a:t>
            </a:r>
            <a:r>
              <a:rPr sz="2450" b="1" spc="-120" dirty="0">
                <a:latin typeface="Trebuchet MS"/>
                <a:cs typeface="Trebuchet MS"/>
              </a:rPr>
              <a:t>in a </a:t>
            </a:r>
            <a:r>
              <a:rPr sz="2450" b="1" spc="-90" dirty="0">
                <a:latin typeface="Trebuchet MS"/>
                <a:cs typeface="Trebuchet MS"/>
              </a:rPr>
              <a:t>stupid</a:t>
            </a:r>
            <a:r>
              <a:rPr sz="2450" b="1" spc="40" dirty="0">
                <a:latin typeface="Trebuchet MS"/>
                <a:cs typeface="Trebuchet MS"/>
              </a:rPr>
              <a:t> </a:t>
            </a:r>
            <a:r>
              <a:rPr sz="2450" b="1" spc="-175" dirty="0">
                <a:latin typeface="Trebuchet MS"/>
                <a:cs typeface="Trebuchet MS"/>
              </a:rPr>
              <a:t>way.</a:t>
            </a:r>
            <a:endParaRPr sz="2450" dirty="0">
              <a:latin typeface="Trebuchet MS"/>
              <a:cs typeface="Trebuchet MS"/>
            </a:endParaRPr>
          </a:p>
          <a:p>
            <a:pPr marL="323850" indent="-311150">
              <a:lnSpc>
                <a:spcPct val="100000"/>
              </a:lnSpc>
              <a:spcBef>
                <a:spcPts val="1505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110" dirty="0">
                <a:latin typeface="Trebuchet MS"/>
                <a:cs typeface="Trebuchet MS"/>
              </a:rPr>
              <a:t>We </a:t>
            </a:r>
            <a:r>
              <a:rPr sz="2450" b="1" spc="-100" dirty="0">
                <a:latin typeface="Trebuchet MS"/>
                <a:cs typeface="Trebuchet MS"/>
              </a:rPr>
              <a:t>used </a:t>
            </a:r>
            <a:r>
              <a:rPr sz="2450" b="1" spc="-110" dirty="0">
                <a:latin typeface="Trebuchet MS"/>
                <a:cs typeface="Trebuchet MS"/>
              </a:rPr>
              <a:t>the </a:t>
            </a:r>
            <a:r>
              <a:rPr sz="2450" b="1" spc="-50" dirty="0">
                <a:latin typeface="Trebuchet MS"/>
                <a:cs typeface="Trebuchet MS"/>
              </a:rPr>
              <a:t>wrong </a:t>
            </a:r>
            <a:r>
              <a:rPr sz="2450" b="1" spc="-105" dirty="0">
                <a:latin typeface="Trebuchet MS"/>
                <a:cs typeface="Trebuchet MS"/>
              </a:rPr>
              <a:t>type </a:t>
            </a:r>
            <a:r>
              <a:rPr sz="2450" b="1" spc="-110" dirty="0">
                <a:latin typeface="Trebuchet MS"/>
                <a:cs typeface="Trebuchet MS"/>
              </a:rPr>
              <a:t>of</a:t>
            </a:r>
            <a:r>
              <a:rPr sz="2450" b="1" spc="-80" dirty="0">
                <a:latin typeface="Trebuchet MS"/>
                <a:cs typeface="Trebuchet MS"/>
              </a:rPr>
              <a:t> </a:t>
            </a:r>
            <a:r>
              <a:rPr sz="2450" b="1" spc="-120" dirty="0">
                <a:latin typeface="Trebuchet MS"/>
                <a:cs typeface="Trebuchet MS"/>
              </a:rPr>
              <a:t>non-linearity.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512" y="6412991"/>
            <a:ext cx="99758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  <a:hlinkClick r:id="rId2"/>
              </a:rPr>
              <a:t>http://www.andreykurenkov.com/writing/a-brief-history-of-neural-nets-and-deep-learning-part-4/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383" y="1327912"/>
            <a:ext cx="60826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pc="-215" dirty="0"/>
              <a:t>Too Slow..</a:t>
            </a:r>
            <a:endParaRPr spc="-21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5C34B-6AE1-4005-B3C2-6EEEE1A33022}"/>
              </a:ext>
            </a:extLst>
          </p:cNvPr>
          <p:cNvSpPr txBox="1"/>
          <p:nvPr/>
        </p:nvSpPr>
        <p:spPr>
          <a:xfrm>
            <a:off x="622300" y="2178050"/>
            <a:ext cx="91321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/>
              <a:t>Stochastic Gradient Decent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500" dirty="0"/>
              <a:t>느린 완벽보다 조금만 </a:t>
            </a:r>
            <a:r>
              <a:rPr lang="ko-KR" altLang="en-US" sz="2500" dirty="0" err="1"/>
              <a:t>훓어보고</a:t>
            </a:r>
            <a:r>
              <a:rPr lang="en-US" altLang="ko-KR" sz="2500" dirty="0"/>
              <a:t>(mini-batch)</a:t>
            </a:r>
            <a:r>
              <a:rPr lang="ko-KR" altLang="en-US" sz="2500" dirty="0"/>
              <a:t> 일단 빨리 가자</a:t>
            </a:r>
            <a:r>
              <a:rPr lang="en-US" altLang="ko-KR" sz="2500" dirty="0"/>
              <a:t>.</a:t>
            </a:r>
            <a:endParaRPr lang="ko-KR" altLang="en-US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5237D9-D40B-4A06-A24D-390CAB189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22"/>
          <a:stretch/>
        </p:blipFill>
        <p:spPr>
          <a:xfrm>
            <a:off x="1079500" y="3168650"/>
            <a:ext cx="8753475" cy="42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9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383" y="1327912"/>
            <a:ext cx="60826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pc="-215" dirty="0"/>
              <a:t>Optimizer</a:t>
            </a:r>
            <a:endParaRPr spc="-215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236683-591E-4C2F-95C0-78003654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254250"/>
            <a:ext cx="9956355" cy="4876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3824B7-BA0D-4808-87BA-484E1098BA6D}"/>
              </a:ext>
            </a:extLst>
          </p:cNvPr>
          <p:cNvSpPr/>
          <p:nvPr/>
        </p:nvSpPr>
        <p:spPr>
          <a:xfrm>
            <a:off x="7632700" y="4083050"/>
            <a:ext cx="2869755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6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423" y="1311147"/>
            <a:ext cx="103422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Geoffrey </a:t>
            </a:r>
            <a:r>
              <a:rPr spc="-125" dirty="0"/>
              <a:t>Hinton’s </a:t>
            </a:r>
            <a:r>
              <a:rPr spc="-220" dirty="0"/>
              <a:t>summary </a:t>
            </a:r>
            <a:r>
              <a:rPr spc="-60" dirty="0"/>
              <a:t>of </a:t>
            </a:r>
            <a:r>
              <a:rPr spc="-200" dirty="0"/>
              <a:t>findings </a:t>
            </a:r>
            <a:r>
              <a:rPr spc="-220" dirty="0"/>
              <a:t>up </a:t>
            </a:r>
            <a:r>
              <a:rPr spc="100" dirty="0"/>
              <a:t>to</a:t>
            </a:r>
            <a:r>
              <a:rPr spc="950" dirty="0"/>
              <a:t> </a:t>
            </a:r>
            <a:r>
              <a:rPr spc="-180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6550" y="3171951"/>
            <a:ext cx="7484745" cy="2110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45" dirty="0">
                <a:latin typeface="Arial"/>
                <a:cs typeface="Arial"/>
              </a:rPr>
              <a:t>Our </a:t>
            </a:r>
            <a:r>
              <a:rPr sz="2450" spc="-135" dirty="0">
                <a:latin typeface="Arial"/>
                <a:cs typeface="Arial"/>
              </a:rPr>
              <a:t>labeled </a:t>
            </a:r>
            <a:r>
              <a:rPr sz="2450" spc="-150" dirty="0">
                <a:latin typeface="Arial"/>
                <a:cs typeface="Arial"/>
              </a:rPr>
              <a:t>datasets </a:t>
            </a:r>
            <a:r>
              <a:rPr sz="2450" spc="-80" dirty="0">
                <a:latin typeface="Arial"/>
                <a:cs typeface="Arial"/>
              </a:rPr>
              <a:t>were </a:t>
            </a:r>
            <a:r>
              <a:rPr sz="2450" spc="-140" dirty="0">
                <a:latin typeface="Arial"/>
                <a:cs typeface="Arial"/>
              </a:rPr>
              <a:t>thousands </a:t>
            </a:r>
            <a:r>
              <a:rPr sz="2450" spc="-35" dirty="0">
                <a:latin typeface="Arial"/>
                <a:cs typeface="Arial"/>
              </a:rPr>
              <a:t>of </a:t>
            </a:r>
            <a:r>
              <a:rPr sz="2450" spc="-95" dirty="0">
                <a:latin typeface="Arial"/>
                <a:cs typeface="Arial"/>
              </a:rPr>
              <a:t>times </a:t>
            </a:r>
            <a:r>
              <a:rPr sz="2450" spc="40" dirty="0">
                <a:latin typeface="Arial"/>
                <a:cs typeface="Arial"/>
              </a:rPr>
              <a:t>too</a:t>
            </a:r>
            <a:r>
              <a:rPr sz="2450" spc="595" dirty="0">
                <a:latin typeface="Arial"/>
                <a:cs typeface="Arial"/>
              </a:rPr>
              <a:t> </a:t>
            </a:r>
            <a:r>
              <a:rPr sz="2450" spc="-150" dirty="0">
                <a:latin typeface="Arial"/>
                <a:cs typeface="Arial"/>
              </a:rPr>
              <a:t>small.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30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45" dirty="0">
                <a:latin typeface="Arial"/>
                <a:cs typeface="Arial"/>
              </a:rPr>
              <a:t>Our </a:t>
            </a:r>
            <a:r>
              <a:rPr sz="2450" b="1" spc="-80" dirty="0">
                <a:latin typeface="Arial"/>
                <a:cs typeface="Arial"/>
              </a:rPr>
              <a:t>computers were </a:t>
            </a:r>
            <a:r>
              <a:rPr sz="2450" b="1" spc="-75" dirty="0">
                <a:latin typeface="Arial"/>
                <a:cs typeface="Arial"/>
              </a:rPr>
              <a:t>millions </a:t>
            </a:r>
            <a:r>
              <a:rPr sz="2450" b="1" spc="-35" dirty="0">
                <a:latin typeface="Arial"/>
                <a:cs typeface="Arial"/>
              </a:rPr>
              <a:t>of </a:t>
            </a:r>
            <a:r>
              <a:rPr sz="2450" b="1" spc="-95" dirty="0">
                <a:latin typeface="Arial"/>
                <a:cs typeface="Arial"/>
              </a:rPr>
              <a:t>times </a:t>
            </a:r>
            <a:r>
              <a:rPr sz="2450" b="1" spc="40" dirty="0">
                <a:latin typeface="Arial"/>
                <a:cs typeface="Arial"/>
              </a:rPr>
              <a:t>too</a:t>
            </a:r>
            <a:r>
              <a:rPr sz="2450" b="1" spc="315" dirty="0">
                <a:latin typeface="Arial"/>
                <a:cs typeface="Arial"/>
              </a:rPr>
              <a:t> </a:t>
            </a:r>
            <a:r>
              <a:rPr sz="2450" b="1" spc="-125" dirty="0">
                <a:latin typeface="Arial"/>
                <a:cs typeface="Arial"/>
              </a:rPr>
              <a:t>slow.</a:t>
            </a:r>
            <a:endParaRPr sz="2450" b="1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460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110" dirty="0">
                <a:latin typeface="Trebuchet MS"/>
                <a:cs typeface="Trebuchet MS"/>
              </a:rPr>
              <a:t>We </a:t>
            </a:r>
            <a:r>
              <a:rPr sz="2450" b="1" spc="-114" dirty="0">
                <a:latin typeface="Trebuchet MS"/>
                <a:cs typeface="Trebuchet MS"/>
              </a:rPr>
              <a:t>initialized </a:t>
            </a:r>
            <a:r>
              <a:rPr sz="2450" b="1" spc="-110" dirty="0">
                <a:latin typeface="Trebuchet MS"/>
                <a:cs typeface="Trebuchet MS"/>
              </a:rPr>
              <a:t>the </a:t>
            </a:r>
            <a:r>
              <a:rPr sz="2450" b="1" spc="-85" dirty="0">
                <a:latin typeface="Trebuchet MS"/>
                <a:cs typeface="Trebuchet MS"/>
              </a:rPr>
              <a:t>weights </a:t>
            </a:r>
            <a:r>
              <a:rPr sz="2450" b="1" spc="-120" dirty="0">
                <a:latin typeface="Trebuchet MS"/>
                <a:cs typeface="Trebuchet MS"/>
              </a:rPr>
              <a:t>in a </a:t>
            </a:r>
            <a:r>
              <a:rPr sz="2450" b="1" spc="-90" dirty="0">
                <a:latin typeface="Trebuchet MS"/>
                <a:cs typeface="Trebuchet MS"/>
              </a:rPr>
              <a:t>stupid</a:t>
            </a:r>
            <a:r>
              <a:rPr sz="2450" b="1" spc="40" dirty="0">
                <a:latin typeface="Trebuchet MS"/>
                <a:cs typeface="Trebuchet MS"/>
              </a:rPr>
              <a:t> </a:t>
            </a:r>
            <a:r>
              <a:rPr sz="2450" b="1" spc="-175" dirty="0">
                <a:latin typeface="Trebuchet MS"/>
                <a:cs typeface="Trebuchet MS"/>
              </a:rPr>
              <a:t>way.</a:t>
            </a:r>
            <a:endParaRPr sz="2450" dirty="0">
              <a:latin typeface="Trebuchet MS"/>
              <a:cs typeface="Trebuchet MS"/>
            </a:endParaRPr>
          </a:p>
          <a:p>
            <a:pPr marL="323850" indent="-311150">
              <a:lnSpc>
                <a:spcPct val="100000"/>
              </a:lnSpc>
              <a:spcBef>
                <a:spcPts val="1505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110" dirty="0">
                <a:latin typeface="Trebuchet MS"/>
                <a:cs typeface="Trebuchet MS"/>
              </a:rPr>
              <a:t>We </a:t>
            </a:r>
            <a:r>
              <a:rPr sz="2450" b="1" spc="-100" dirty="0">
                <a:latin typeface="Trebuchet MS"/>
                <a:cs typeface="Trebuchet MS"/>
              </a:rPr>
              <a:t>used </a:t>
            </a:r>
            <a:r>
              <a:rPr sz="2450" b="1" spc="-110" dirty="0">
                <a:latin typeface="Trebuchet MS"/>
                <a:cs typeface="Trebuchet MS"/>
              </a:rPr>
              <a:t>the </a:t>
            </a:r>
            <a:r>
              <a:rPr sz="2450" b="1" spc="-50" dirty="0">
                <a:latin typeface="Trebuchet MS"/>
                <a:cs typeface="Trebuchet MS"/>
              </a:rPr>
              <a:t>wrong </a:t>
            </a:r>
            <a:r>
              <a:rPr sz="2450" b="1" spc="-105" dirty="0">
                <a:latin typeface="Trebuchet MS"/>
                <a:cs typeface="Trebuchet MS"/>
              </a:rPr>
              <a:t>type </a:t>
            </a:r>
            <a:r>
              <a:rPr sz="2450" b="1" spc="-110" dirty="0">
                <a:latin typeface="Trebuchet MS"/>
                <a:cs typeface="Trebuchet MS"/>
              </a:rPr>
              <a:t>of</a:t>
            </a:r>
            <a:r>
              <a:rPr sz="2450" b="1" spc="-80" dirty="0">
                <a:latin typeface="Trebuchet MS"/>
                <a:cs typeface="Trebuchet MS"/>
              </a:rPr>
              <a:t> </a:t>
            </a:r>
            <a:r>
              <a:rPr sz="2450" b="1" spc="-120" dirty="0">
                <a:latin typeface="Trebuchet MS"/>
                <a:cs typeface="Trebuchet MS"/>
              </a:rPr>
              <a:t>non-linearity.</a:t>
            </a:r>
            <a:endParaRPr sz="24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512" y="6412991"/>
            <a:ext cx="997585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  <a:hlinkClick r:id="rId2"/>
              </a:rPr>
              <a:t>http://www.andreykurenkov.com/writing/a-brief-history-of-neural-nets-and-deep-learning-part-4/</a:t>
            </a:r>
            <a:endParaRPr sz="18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957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85" algn="ctr">
              <a:lnSpc>
                <a:spcPts val="6215"/>
              </a:lnSpc>
              <a:spcBef>
                <a:spcPts val="90"/>
              </a:spcBef>
            </a:pPr>
            <a:r>
              <a:rPr spc="-185" dirty="0"/>
              <a:t>Lecture</a:t>
            </a:r>
            <a:endParaRPr spc="-240" dirty="0"/>
          </a:p>
          <a:p>
            <a:pPr marL="6985" algn="ctr">
              <a:lnSpc>
                <a:spcPts val="3754"/>
              </a:lnSpc>
            </a:pPr>
            <a:r>
              <a:rPr sz="3150" spc="195" dirty="0"/>
              <a:t>NN </a:t>
            </a:r>
            <a:r>
              <a:rPr sz="3150" spc="-30" dirty="0"/>
              <a:t>dropout </a:t>
            </a:r>
            <a:r>
              <a:rPr sz="3150" spc="-235" dirty="0"/>
              <a:t>and </a:t>
            </a:r>
            <a:r>
              <a:rPr sz="3150" spc="-114" dirty="0"/>
              <a:t>model</a:t>
            </a:r>
            <a:r>
              <a:rPr sz="3150" spc="-605" dirty="0"/>
              <a:t> </a:t>
            </a:r>
            <a:r>
              <a:rPr lang="en-US" altLang="ko-KR" sz="3150" spc="-605" dirty="0"/>
              <a:t> </a:t>
            </a:r>
            <a:r>
              <a:rPr sz="3150" spc="-200" dirty="0"/>
              <a:t>ensemble</a:t>
            </a:r>
            <a:endParaRPr sz="315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6484" y="1299972"/>
            <a:ext cx="2451100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-50" dirty="0"/>
              <a:t>Overfitting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644054" y="2938960"/>
            <a:ext cx="4028619" cy="3522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9855" y="4799584"/>
            <a:ext cx="603504" cy="53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52192" y="4464303"/>
            <a:ext cx="564388" cy="346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8678" y="2938960"/>
            <a:ext cx="4023360" cy="3522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9056" y="4799584"/>
            <a:ext cx="603503" cy="53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86980" y="4464303"/>
            <a:ext cx="558800" cy="346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454" y="2409669"/>
            <a:ext cx="2526064" cy="38738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9008" y="2931155"/>
            <a:ext cx="3980034" cy="23667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72986" y="1900169"/>
            <a:ext cx="867798" cy="4992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9 </a:t>
            </a:r>
            <a:r>
              <a:rPr spc="-190" dirty="0"/>
              <a:t>hidden</a:t>
            </a:r>
            <a:r>
              <a:rPr spc="135" dirty="0"/>
              <a:t> </a:t>
            </a:r>
            <a:r>
              <a:rPr spc="-220" dirty="0"/>
              <a:t>layers!</a:t>
            </a:r>
          </a:p>
        </p:txBody>
      </p:sp>
      <p:sp>
        <p:nvSpPr>
          <p:cNvPr id="3" name="object 3"/>
          <p:cNvSpPr/>
          <p:nvPr/>
        </p:nvSpPr>
        <p:spPr>
          <a:xfrm>
            <a:off x="245468" y="2583958"/>
            <a:ext cx="5354334" cy="3575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9703" y="2928281"/>
            <a:ext cx="4933696" cy="2406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03618" y="2416338"/>
            <a:ext cx="187325" cy="255270"/>
          </a:xfrm>
          <a:custGeom>
            <a:avLst/>
            <a:gdLst/>
            <a:ahLst/>
            <a:cxnLst/>
            <a:rect l="l" t="t" r="r" b="b"/>
            <a:pathLst>
              <a:path w="187325" h="255269">
                <a:moveTo>
                  <a:pt x="186957" y="0"/>
                </a:moveTo>
                <a:lnTo>
                  <a:pt x="175172" y="5639"/>
                </a:lnTo>
                <a:lnTo>
                  <a:pt x="170554" y="9855"/>
                </a:lnTo>
                <a:lnTo>
                  <a:pt x="166790" y="13290"/>
                </a:lnTo>
                <a:lnTo>
                  <a:pt x="164789" y="18630"/>
                </a:lnTo>
                <a:lnTo>
                  <a:pt x="161811" y="22952"/>
                </a:lnTo>
                <a:lnTo>
                  <a:pt x="157509" y="29195"/>
                </a:lnTo>
                <a:lnTo>
                  <a:pt x="152953" y="35264"/>
                </a:lnTo>
                <a:lnTo>
                  <a:pt x="148715" y="41549"/>
                </a:lnTo>
                <a:lnTo>
                  <a:pt x="144583" y="47815"/>
                </a:lnTo>
                <a:lnTo>
                  <a:pt x="140527" y="54133"/>
                </a:lnTo>
                <a:lnTo>
                  <a:pt x="136464" y="60444"/>
                </a:lnTo>
                <a:lnTo>
                  <a:pt x="132311" y="66695"/>
                </a:lnTo>
                <a:lnTo>
                  <a:pt x="127719" y="73291"/>
                </a:lnTo>
                <a:lnTo>
                  <a:pt x="123042" y="79828"/>
                </a:lnTo>
                <a:lnTo>
                  <a:pt x="118349" y="86355"/>
                </a:lnTo>
                <a:lnTo>
                  <a:pt x="113713" y="92922"/>
                </a:lnTo>
                <a:lnTo>
                  <a:pt x="109044" y="99743"/>
                </a:lnTo>
                <a:lnTo>
                  <a:pt x="104427" y="106601"/>
                </a:lnTo>
                <a:lnTo>
                  <a:pt x="99804" y="113454"/>
                </a:lnTo>
                <a:lnTo>
                  <a:pt x="75437" y="147601"/>
                </a:lnTo>
                <a:lnTo>
                  <a:pt x="66668" y="159058"/>
                </a:lnTo>
                <a:lnTo>
                  <a:pt x="62261" y="164770"/>
                </a:lnTo>
                <a:lnTo>
                  <a:pt x="39879" y="197393"/>
                </a:lnTo>
                <a:lnTo>
                  <a:pt x="36504" y="203753"/>
                </a:lnTo>
                <a:lnTo>
                  <a:pt x="32807" y="209909"/>
                </a:lnTo>
                <a:lnTo>
                  <a:pt x="29945" y="214677"/>
                </a:lnTo>
                <a:lnTo>
                  <a:pt x="26777" y="219270"/>
                </a:lnTo>
                <a:lnTo>
                  <a:pt x="24065" y="224120"/>
                </a:lnTo>
                <a:lnTo>
                  <a:pt x="21680" y="228383"/>
                </a:lnTo>
                <a:lnTo>
                  <a:pt x="19870" y="232967"/>
                </a:lnTo>
                <a:lnTo>
                  <a:pt x="17517" y="237249"/>
                </a:lnTo>
                <a:lnTo>
                  <a:pt x="3274" y="254734"/>
                </a:lnTo>
                <a:lnTo>
                  <a:pt x="2291" y="255061"/>
                </a:lnTo>
                <a:lnTo>
                  <a:pt x="0" y="25473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6480" y="2474292"/>
            <a:ext cx="251460" cy="175260"/>
          </a:xfrm>
          <a:custGeom>
            <a:avLst/>
            <a:gdLst/>
            <a:ahLst/>
            <a:cxnLst/>
            <a:rect l="l" t="t" r="r" b="b"/>
            <a:pathLst>
              <a:path w="251459" h="175260">
                <a:moveTo>
                  <a:pt x="2928" y="0"/>
                </a:moveTo>
                <a:lnTo>
                  <a:pt x="0" y="5641"/>
                </a:lnTo>
                <a:lnTo>
                  <a:pt x="734" y="7661"/>
                </a:lnTo>
                <a:lnTo>
                  <a:pt x="2914" y="13652"/>
                </a:lnTo>
                <a:lnTo>
                  <a:pt x="7476" y="19036"/>
                </a:lnTo>
                <a:lnTo>
                  <a:pt x="11670" y="24032"/>
                </a:lnTo>
                <a:lnTo>
                  <a:pt x="16960" y="30332"/>
                </a:lnTo>
                <a:lnTo>
                  <a:pt x="23261" y="35800"/>
                </a:lnTo>
                <a:lnTo>
                  <a:pt x="29188" y="41549"/>
                </a:lnTo>
                <a:lnTo>
                  <a:pt x="34047" y="46255"/>
                </a:lnTo>
                <a:lnTo>
                  <a:pt x="64306" y="73414"/>
                </a:lnTo>
                <a:lnTo>
                  <a:pt x="86021" y="89106"/>
                </a:lnTo>
                <a:lnTo>
                  <a:pt x="91496" y="92922"/>
                </a:lnTo>
                <a:lnTo>
                  <a:pt x="96701" y="96732"/>
                </a:lnTo>
                <a:lnTo>
                  <a:pt x="101866" y="100596"/>
                </a:lnTo>
                <a:lnTo>
                  <a:pt x="107036" y="104454"/>
                </a:lnTo>
                <a:lnTo>
                  <a:pt x="139881" y="126948"/>
                </a:lnTo>
                <a:lnTo>
                  <a:pt x="153804" y="135552"/>
                </a:lnTo>
                <a:lnTo>
                  <a:pt x="160971" y="139779"/>
                </a:lnTo>
                <a:lnTo>
                  <a:pt x="198628" y="158537"/>
                </a:lnTo>
                <a:lnTo>
                  <a:pt x="240830" y="172150"/>
                </a:lnTo>
                <a:lnTo>
                  <a:pt x="248112" y="174112"/>
                </a:lnTo>
                <a:lnTo>
                  <a:pt x="251114" y="17490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96154" y="2490752"/>
            <a:ext cx="572770" cy="526415"/>
          </a:xfrm>
          <a:custGeom>
            <a:avLst/>
            <a:gdLst/>
            <a:ahLst/>
            <a:cxnLst/>
            <a:rect l="l" t="t" r="r" b="b"/>
            <a:pathLst>
              <a:path w="572770" h="526414">
                <a:moveTo>
                  <a:pt x="46411" y="2106"/>
                </a:moveTo>
                <a:lnTo>
                  <a:pt x="40572" y="1207"/>
                </a:lnTo>
                <a:lnTo>
                  <a:pt x="37636" y="1022"/>
                </a:lnTo>
                <a:lnTo>
                  <a:pt x="34733" y="843"/>
                </a:lnTo>
                <a:lnTo>
                  <a:pt x="31808" y="1022"/>
                </a:lnTo>
                <a:lnTo>
                  <a:pt x="28894" y="1022"/>
                </a:lnTo>
                <a:lnTo>
                  <a:pt x="26711" y="1022"/>
                </a:lnTo>
                <a:lnTo>
                  <a:pt x="23819" y="0"/>
                </a:lnTo>
                <a:lnTo>
                  <a:pt x="22345" y="1022"/>
                </a:lnTo>
                <a:lnTo>
                  <a:pt x="19083" y="3285"/>
                </a:lnTo>
                <a:lnTo>
                  <a:pt x="16447" y="7214"/>
                </a:lnTo>
                <a:lnTo>
                  <a:pt x="14684" y="10879"/>
                </a:lnTo>
                <a:lnTo>
                  <a:pt x="11711" y="17058"/>
                </a:lnTo>
                <a:lnTo>
                  <a:pt x="2667" y="57864"/>
                </a:lnTo>
                <a:lnTo>
                  <a:pt x="320" y="96126"/>
                </a:lnTo>
                <a:lnTo>
                  <a:pt x="337" y="103780"/>
                </a:lnTo>
                <a:lnTo>
                  <a:pt x="422" y="111437"/>
                </a:lnTo>
                <a:lnTo>
                  <a:pt x="474" y="119092"/>
                </a:lnTo>
                <a:lnTo>
                  <a:pt x="316" y="126494"/>
                </a:lnTo>
                <a:lnTo>
                  <a:pt x="52" y="133908"/>
                </a:lnTo>
                <a:lnTo>
                  <a:pt x="0" y="141297"/>
                </a:lnTo>
                <a:lnTo>
                  <a:pt x="9623" y="182686"/>
                </a:lnTo>
                <a:lnTo>
                  <a:pt x="30326" y="221184"/>
                </a:lnTo>
                <a:lnTo>
                  <a:pt x="54287" y="252802"/>
                </a:lnTo>
                <a:lnTo>
                  <a:pt x="84761" y="277338"/>
                </a:lnTo>
                <a:lnTo>
                  <a:pt x="120859" y="296628"/>
                </a:lnTo>
                <a:lnTo>
                  <a:pt x="161140" y="307322"/>
                </a:lnTo>
                <a:lnTo>
                  <a:pt x="174271" y="308624"/>
                </a:lnTo>
                <a:lnTo>
                  <a:pt x="180832" y="308582"/>
                </a:lnTo>
                <a:lnTo>
                  <a:pt x="187410" y="308370"/>
                </a:lnTo>
                <a:lnTo>
                  <a:pt x="193980" y="308244"/>
                </a:lnTo>
                <a:lnTo>
                  <a:pt x="202362" y="308244"/>
                </a:lnTo>
                <a:lnTo>
                  <a:pt x="210744" y="308244"/>
                </a:lnTo>
                <a:lnTo>
                  <a:pt x="219126" y="308244"/>
                </a:lnTo>
                <a:lnTo>
                  <a:pt x="227148" y="308244"/>
                </a:lnTo>
                <a:lnTo>
                  <a:pt x="235282" y="309185"/>
                </a:lnTo>
                <a:lnTo>
                  <a:pt x="243191" y="308244"/>
                </a:lnTo>
                <a:lnTo>
                  <a:pt x="250594" y="307362"/>
                </a:lnTo>
                <a:lnTo>
                  <a:pt x="257810" y="304736"/>
                </a:lnTo>
                <a:lnTo>
                  <a:pt x="265063" y="302776"/>
                </a:lnTo>
                <a:lnTo>
                  <a:pt x="271300" y="301090"/>
                </a:lnTo>
                <a:lnTo>
                  <a:pt x="277477" y="299182"/>
                </a:lnTo>
                <a:lnTo>
                  <a:pt x="283661" y="297308"/>
                </a:lnTo>
                <a:lnTo>
                  <a:pt x="289505" y="295537"/>
                </a:lnTo>
                <a:lnTo>
                  <a:pt x="295282" y="293539"/>
                </a:lnTo>
                <a:lnTo>
                  <a:pt x="301145" y="291840"/>
                </a:lnTo>
                <a:lnTo>
                  <a:pt x="306577" y="290265"/>
                </a:lnTo>
                <a:lnTo>
                  <a:pt x="311996" y="288443"/>
                </a:lnTo>
                <a:lnTo>
                  <a:pt x="317549" y="287485"/>
                </a:lnTo>
                <a:lnTo>
                  <a:pt x="322561" y="286620"/>
                </a:lnTo>
                <a:lnTo>
                  <a:pt x="327742" y="286737"/>
                </a:lnTo>
                <a:lnTo>
                  <a:pt x="332840" y="286372"/>
                </a:lnTo>
                <a:lnTo>
                  <a:pt x="337947" y="286006"/>
                </a:lnTo>
                <a:lnTo>
                  <a:pt x="343049" y="285449"/>
                </a:lnTo>
                <a:lnTo>
                  <a:pt x="348163" y="285291"/>
                </a:lnTo>
                <a:lnTo>
                  <a:pt x="354716" y="285089"/>
                </a:lnTo>
                <a:lnTo>
                  <a:pt x="361282" y="285291"/>
                </a:lnTo>
                <a:lnTo>
                  <a:pt x="367841" y="285291"/>
                </a:lnTo>
                <a:lnTo>
                  <a:pt x="416670" y="285291"/>
                </a:lnTo>
                <a:lnTo>
                  <a:pt x="424022" y="284573"/>
                </a:lnTo>
                <a:lnTo>
                  <a:pt x="431230" y="285291"/>
                </a:lnTo>
                <a:lnTo>
                  <a:pt x="438592" y="286025"/>
                </a:lnTo>
                <a:lnTo>
                  <a:pt x="446056" y="287420"/>
                </a:lnTo>
                <a:lnTo>
                  <a:pt x="453102" y="289646"/>
                </a:lnTo>
                <a:lnTo>
                  <a:pt x="459906" y="291796"/>
                </a:lnTo>
                <a:lnTo>
                  <a:pt x="466249" y="295433"/>
                </a:lnTo>
                <a:lnTo>
                  <a:pt x="472780" y="298421"/>
                </a:lnTo>
                <a:lnTo>
                  <a:pt x="479008" y="301271"/>
                </a:lnTo>
                <a:lnTo>
                  <a:pt x="485333" y="303957"/>
                </a:lnTo>
                <a:lnTo>
                  <a:pt x="491377" y="307163"/>
                </a:lnTo>
                <a:lnTo>
                  <a:pt x="497000" y="310146"/>
                </a:lnTo>
                <a:lnTo>
                  <a:pt x="502544" y="313377"/>
                </a:lnTo>
                <a:lnTo>
                  <a:pt x="507781" y="316986"/>
                </a:lnTo>
                <a:lnTo>
                  <a:pt x="513110" y="320657"/>
                </a:lnTo>
                <a:lnTo>
                  <a:pt x="517938" y="325049"/>
                </a:lnTo>
                <a:lnTo>
                  <a:pt x="523073" y="329002"/>
                </a:lnTo>
                <a:lnTo>
                  <a:pt x="527409" y="332340"/>
                </a:lnTo>
                <a:lnTo>
                  <a:pt x="532042" y="335319"/>
                </a:lnTo>
                <a:lnTo>
                  <a:pt x="536199" y="338857"/>
                </a:lnTo>
                <a:lnTo>
                  <a:pt x="539329" y="341519"/>
                </a:lnTo>
                <a:lnTo>
                  <a:pt x="542341" y="344432"/>
                </a:lnTo>
                <a:lnTo>
                  <a:pt x="544945" y="347600"/>
                </a:lnTo>
                <a:lnTo>
                  <a:pt x="547437" y="350631"/>
                </a:lnTo>
                <a:lnTo>
                  <a:pt x="549493" y="354060"/>
                </a:lnTo>
                <a:lnTo>
                  <a:pt x="551494" y="357455"/>
                </a:lnTo>
                <a:lnTo>
                  <a:pt x="553142" y="360260"/>
                </a:lnTo>
                <a:lnTo>
                  <a:pt x="554422" y="363282"/>
                </a:lnTo>
                <a:lnTo>
                  <a:pt x="555880" y="366197"/>
                </a:lnTo>
                <a:lnTo>
                  <a:pt x="556976" y="368379"/>
                </a:lnTo>
                <a:lnTo>
                  <a:pt x="558283" y="370479"/>
                </a:lnTo>
                <a:lnTo>
                  <a:pt x="559155" y="372746"/>
                </a:lnTo>
                <a:lnTo>
                  <a:pt x="560105" y="375215"/>
                </a:lnTo>
                <a:lnTo>
                  <a:pt x="560703" y="377832"/>
                </a:lnTo>
                <a:lnTo>
                  <a:pt x="561345" y="380408"/>
                </a:lnTo>
                <a:lnTo>
                  <a:pt x="561798" y="382208"/>
                </a:lnTo>
                <a:lnTo>
                  <a:pt x="562061" y="384054"/>
                </a:lnTo>
                <a:lnTo>
                  <a:pt x="562429" y="385875"/>
                </a:lnTo>
                <a:lnTo>
                  <a:pt x="562793" y="387699"/>
                </a:lnTo>
                <a:lnTo>
                  <a:pt x="563368" y="389502"/>
                </a:lnTo>
                <a:lnTo>
                  <a:pt x="563541" y="391343"/>
                </a:lnTo>
                <a:lnTo>
                  <a:pt x="563743" y="393508"/>
                </a:lnTo>
                <a:lnTo>
                  <a:pt x="563385" y="395720"/>
                </a:lnTo>
                <a:lnTo>
                  <a:pt x="563541" y="397892"/>
                </a:lnTo>
                <a:lnTo>
                  <a:pt x="566263" y="411704"/>
                </a:lnTo>
                <a:lnTo>
                  <a:pt x="566816" y="414295"/>
                </a:lnTo>
                <a:lnTo>
                  <a:pt x="567352" y="416812"/>
                </a:lnTo>
                <a:lnTo>
                  <a:pt x="567554" y="419401"/>
                </a:lnTo>
                <a:lnTo>
                  <a:pt x="567895" y="421957"/>
                </a:lnTo>
                <a:lnTo>
                  <a:pt x="568286" y="424869"/>
                </a:lnTo>
                <a:lnTo>
                  <a:pt x="568621" y="427788"/>
                </a:lnTo>
                <a:lnTo>
                  <a:pt x="569012" y="430700"/>
                </a:lnTo>
                <a:lnTo>
                  <a:pt x="569353" y="433256"/>
                </a:lnTo>
                <a:lnTo>
                  <a:pt x="569755" y="435804"/>
                </a:lnTo>
                <a:lnTo>
                  <a:pt x="570091" y="438361"/>
                </a:lnTo>
                <a:lnTo>
                  <a:pt x="570471" y="441272"/>
                </a:lnTo>
                <a:lnTo>
                  <a:pt x="570979" y="444178"/>
                </a:lnTo>
                <a:lnTo>
                  <a:pt x="571169" y="447103"/>
                </a:lnTo>
                <a:lnTo>
                  <a:pt x="571337" y="449635"/>
                </a:lnTo>
                <a:lnTo>
                  <a:pt x="571169" y="452189"/>
                </a:lnTo>
                <a:lnTo>
                  <a:pt x="571169" y="454732"/>
                </a:lnTo>
                <a:lnTo>
                  <a:pt x="571169" y="457286"/>
                </a:lnTo>
                <a:lnTo>
                  <a:pt x="571169" y="459840"/>
                </a:lnTo>
                <a:lnTo>
                  <a:pt x="571169" y="462394"/>
                </a:lnTo>
                <a:lnTo>
                  <a:pt x="571169" y="465308"/>
                </a:lnTo>
                <a:lnTo>
                  <a:pt x="570985" y="468234"/>
                </a:lnTo>
                <a:lnTo>
                  <a:pt x="571169" y="471136"/>
                </a:lnTo>
                <a:lnTo>
                  <a:pt x="571359" y="474062"/>
                </a:lnTo>
                <a:lnTo>
                  <a:pt x="572097" y="476953"/>
                </a:lnTo>
                <a:lnTo>
                  <a:pt x="572281" y="479878"/>
                </a:lnTo>
                <a:lnTo>
                  <a:pt x="572471" y="482792"/>
                </a:lnTo>
                <a:lnTo>
                  <a:pt x="572281" y="485728"/>
                </a:lnTo>
                <a:lnTo>
                  <a:pt x="572281" y="488653"/>
                </a:lnTo>
                <a:lnTo>
                  <a:pt x="572281" y="491567"/>
                </a:lnTo>
                <a:lnTo>
                  <a:pt x="572281" y="494481"/>
                </a:lnTo>
                <a:lnTo>
                  <a:pt x="572281" y="497395"/>
                </a:lnTo>
                <a:lnTo>
                  <a:pt x="572281" y="500309"/>
                </a:lnTo>
                <a:lnTo>
                  <a:pt x="572281" y="503223"/>
                </a:lnTo>
                <a:lnTo>
                  <a:pt x="572281" y="506138"/>
                </a:lnTo>
                <a:lnTo>
                  <a:pt x="572281" y="508320"/>
                </a:lnTo>
                <a:lnTo>
                  <a:pt x="572281" y="510503"/>
                </a:lnTo>
                <a:lnTo>
                  <a:pt x="572281" y="512686"/>
                </a:lnTo>
                <a:lnTo>
                  <a:pt x="572281" y="514508"/>
                </a:lnTo>
                <a:lnTo>
                  <a:pt x="572281" y="516331"/>
                </a:lnTo>
                <a:lnTo>
                  <a:pt x="572281" y="518154"/>
                </a:lnTo>
                <a:lnTo>
                  <a:pt x="572281" y="519616"/>
                </a:lnTo>
                <a:lnTo>
                  <a:pt x="572281" y="521079"/>
                </a:lnTo>
                <a:lnTo>
                  <a:pt x="572281" y="522541"/>
                </a:lnTo>
                <a:lnTo>
                  <a:pt x="572281" y="523273"/>
                </a:lnTo>
                <a:lnTo>
                  <a:pt x="572281" y="524004"/>
                </a:lnTo>
                <a:lnTo>
                  <a:pt x="572281" y="524735"/>
                </a:lnTo>
                <a:lnTo>
                  <a:pt x="572281" y="525095"/>
                </a:lnTo>
                <a:lnTo>
                  <a:pt x="572281" y="525455"/>
                </a:lnTo>
                <a:lnTo>
                  <a:pt x="572281" y="525816"/>
                </a:lnTo>
                <a:lnTo>
                  <a:pt x="571191" y="522170"/>
                </a:lnTo>
                <a:lnTo>
                  <a:pt x="570392" y="518410"/>
                </a:lnTo>
                <a:lnTo>
                  <a:pt x="569012" y="514879"/>
                </a:lnTo>
                <a:lnTo>
                  <a:pt x="567107" y="510029"/>
                </a:lnTo>
                <a:lnTo>
                  <a:pt x="562429" y="50067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1892" y="2861184"/>
            <a:ext cx="176895" cy="187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45008" y="5385524"/>
            <a:ext cx="972185" cy="52069"/>
          </a:xfrm>
          <a:custGeom>
            <a:avLst/>
            <a:gdLst/>
            <a:ahLst/>
            <a:cxnLst/>
            <a:rect l="l" t="t" r="r" b="b"/>
            <a:pathLst>
              <a:path w="972184" h="52070">
                <a:moveTo>
                  <a:pt x="0" y="7898"/>
                </a:moveTo>
                <a:lnTo>
                  <a:pt x="3925" y="2193"/>
                </a:lnTo>
                <a:lnTo>
                  <a:pt x="6548" y="1316"/>
                </a:lnTo>
                <a:lnTo>
                  <a:pt x="10484" y="0"/>
                </a:lnTo>
                <a:lnTo>
                  <a:pt x="15301" y="1316"/>
                </a:lnTo>
                <a:lnTo>
                  <a:pt x="19678" y="1316"/>
                </a:lnTo>
                <a:lnTo>
                  <a:pt x="25877" y="1316"/>
                </a:lnTo>
                <a:lnTo>
                  <a:pt x="32080" y="1158"/>
                </a:lnTo>
                <a:lnTo>
                  <a:pt x="38275" y="1316"/>
                </a:lnTo>
                <a:lnTo>
                  <a:pt x="46661" y="1529"/>
                </a:lnTo>
                <a:lnTo>
                  <a:pt x="55048" y="1918"/>
                </a:lnTo>
                <a:lnTo>
                  <a:pt x="63421" y="2430"/>
                </a:lnTo>
                <a:lnTo>
                  <a:pt x="70528" y="2961"/>
                </a:lnTo>
                <a:lnTo>
                  <a:pt x="77629" y="3592"/>
                </a:lnTo>
                <a:lnTo>
                  <a:pt x="84732" y="4182"/>
                </a:lnTo>
                <a:lnTo>
                  <a:pt x="91841" y="4591"/>
                </a:lnTo>
                <a:lnTo>
                  <a:pt x="98941" y="4718"/>
                </a:lnTo>
                <a:lnTo>
                  <a:pt x="106048" y="4660"/>
                </a:lnTo>
                <a:lnTo>
                  <a:pt x="113156" y="4567"/>
                </a:lnTo>
                <a:lnTo>
                  <a:pt x="120262" y="4591"/>
                </a:lnTo>
                <a:lnTo>
                  <a:pt x="128187" y="4795"/>
                </a:lnTo>
                <a:lnTo>
                  <a:pt x="136110" y="5081"/>
                </a:lnTo>
                <a:lnTo>
                  <a:pt x="144033" y="5400"/>
                </a:lnTo>
                <a:lnTo>
                  <a:pt x="151956" y="5704"/>
                </a:lnTo>
                <a:lnTo>
                  <a:pt x="159609" y="6000"/>
                </a:lnTo>
                <a:lnTo>
                  <a:pt x="167262" y="6313"/>
                </a:lnTo>
                <a:lnTo>
                  <a:pt x="174915" y="6592"/>
                </a:lnTo>
                <a:lnTo>
                  <a:pt x="182570" y="6784"/>
                </a:lnTo>
                <a:lnTo>
                  <a:pt x="190774" y="6789"/>
                </a:lnTo>
                <a:lnTo>
                  <a:pt x="198982" y="6656"/>
                </a:lnTo>
                <a:lnTo>
                  <a:pt x="207186" y="6588"/>
                </a:lnTo>
                <a:lnTo>
                  <a:pt x="215378" y="6784"/>
                </a:lnTo>
                <a:lnTo>
                  <a:pt x="224135" y="7435"/>
                </a:lnTo>
                <a:lnTo>
                  <a:pt x="232879" y="8370"/>
                </a:lnTo>
                <a:lnTo>
                  <a:pt x="241622" y="9331"/>
                </a:lnTo>
                <a:lnTo>
                  <a:pt x="250379" y="10058"/>
                </a:lnTo>
                <a:lnTo>
                  <a:pt x="288622" y="11172"/>
                </a:lnTo>
                <a:lnTo>
                  <a:pt x="299287" y="11230"/>
                </a:lnTo>
                <a:lnTo>
                  <a:pt x="309953" y="11180"/>
                </a:lnTo>
                <a:lnTo>
                  <a:pt x="320620" y="11126"/>
                </a:lnTo>
                <a:lnTo>
                  <a:pt x="331285" y="11172"/>
                </a:lnTo>
                <a:lnTo>
                  <a:pt x="342762" y="11394"/>
                </a:lnTo>
                <a:lnTo>
                  <a:pt x="354237" y="11714"/>
                </a:lnTo>
                <a:lnTo>
                  <a:pt x="365713" y="12033"/>
                </a:lnTo>
                <a:lnTo>
                  <a:pt x="377189" y="12252"/>
                </a:lnTo>
                <a:lnTo>
                  <a:pt x="388395" y="12302"/>
                </a:lnTo>
                <a:lnTo>
                  <a:pt x="399601" y="12252"/>
                </a:lnTo>
                <a:lnTo>
                  <a:pt x="410808" y="12202"/>
                </a:lnTo>
                <a:lnTo>
                  <a:pt x="458095" y="12900"/>
                </a:lnTo>
                <a:lnTo>
                  <a:pt x="503740" y="15685"/>
                </a:lnTo>
                <a:lnTo>
                  <a:pt x="547764" y="19733"/>
                </a:lnTo>
                <a:lnTo>
                  <a:pt x="592294" y="25938"/>
                </a:lnTo>
                <a:lnTo>
                  <a:pt x="603502" y="27575"/>
                </a:lnTo>
                <a:lnTo>
                  <a:pt x="614152" y="29002"/>
                </a:lnTo>
                <a:lnTo>
                  <a:pt x="624811" y="30368"/>
                </a:lnTo>
                <a:lnTo>
                  <a:pt x="635473" y="31705"/>
                </a:lnTo>
                <a:lnTo>
                  <a:pt x="646133" y="33044"/>
                </a:lnTo>
                <a:lnTo>
                  <a:pt x="657065" y="34452"/>
                </a:lnTo>
                <a:lnTo>
                  <a:pt x="667996" y="35870"/>
                </a:lnTo>
                <a:lnTo>
                  <a:pt x="678931" y="37241"/>
                </a:lnTo>
                <a:lnTo>
                  <a:pt x="689876" y="38511"/>
                </a:lnTo>
                <a:lnTo>
                  <a:pt x="701341" y="39698"/>
                </a:lnTo>
                <a:lnTo>
                  <a:pt x="712818" y="40783"/>
                </a:lnTo>
                <a:lnTo>
                  <a:pt x="724300" y="41821"/>
                </a:lnTo>
                <a:lnTo>
                  <a:pt x="735781" y="42866"/>
                </a:lnTo>
                <a:lnTo>
                  <a:pt x="747810" y="44025"/>
                </a:lnTo>
                <a:lnTo>
                  <a:pt x="759837" y="45204"/>
                </a:lnTo>
                <a:lnTo>
                  <a:pt x="771869" y="46311"/>
                </a:lnTo>
                <a:lnTo>
                  <a:pt x="783910" y="47254"/>
                </a:lnTo>
                <a:lnTo>
                  <a:pt x="795648" y="47938"/>
                </a:lnTo>
                <a:lnTo>
                  <a:pt x="807397" y="48452"/>
                </a:lnTo>
                <a:lnTo>
                  <a:pt x="819149" y="48907"/>
                </a:lnTo>
                <a:lnTo>
                  <a:pt x="830900" y="49415"/>
                </a:lnTo>
                <a:lnTo>
                  <a:pt x="841564" y="49993"/>
                </a:lnTo>
                <a:lnTo>
                  <a:pt x="852227" y="50622"/>
                </a:lnTo>
                <a:lnTo>
                  <a:pt x="862891" y="51195"/>
                </a:lnTo>
                <a:lnTo>
                  <a:pt x="873559" y="51608"/>
                </a:lnTo>
                <a:lnTo>
                  <a:pt x="882576" y="51749"/>
                </a:lnTo>
                <a:lnTo>
                  <a:pt x="891597" y="51734"/>
                </a:lnTo>
                <a:lnTo>
                  <a:pt x="900620" y="51655"/>
                </a:lnTo>
                <a:lnTo>
                  <a:pt x="909640" y="51608"/>
                </a:lnTo>
                <a:lnTo>
                  <a:pt x="916198" y="51608"/>
                </a:lnTo>
                <a:lnTo>
                  <a:pt x="922755" y="51608"/>
                </a:lnTo>
                <a:lnTo>
                  <a:pt x="929312" y="51608"/>
                </a:lnTo>
                <a:lnTo>
                  <a:pt x="935870" y="51608"/>
                </a:lnTo>
                <a:lnTo>
                  <a:pt x="941699" y="51608"/>
                </a:lnTo>
                <a:lnTo>
                  <a:pt x="947527" y="51608"/>
                </a:lnTo>
                <a:lnTo>
                  <a:pt x="953355" y="51608"/>
                </a:lnTo>
                <a:lnTo>
                  <a:pt x="956999" y="51608"/>
                </a:lnTo>
                <a:lnTo>
                  <a:pt x="960642" y="51608"/>
                </a:lnTo>
                <a:lnTo>
                  <a:pt x="964291" y="51608"/>
                </a:lnTo>
                <a:lnTo>
                  <a:pt x="965750" y="51608"/>
                </a:lnTo>
                <a:lnTo>
                  <a:pt x="967214" y="51608"/>
                </a:lnTo>
                <a:lnTo>
                  <a:pt x="968678" y="51608"/>
                </a:lnTo>
                <a:lnTo>
                  <a:pt x="969410" y="51608"/>
                </a:lnTo>
                <a:lnTo>
                  <a:pt x="970142" y="51608"/>
                </a:lnTo>
                <a:lnTo>
                  <a:pt x="970874" y="51608"/>
                </a:lnTo>
                <a:lnTo>
                  <a:pt x="971231" y="51608"/>
                </a:lnTo>
                <a:lnTo>
                  <a:pt x="971589" y="51608"/>
                </a:lnTo>
                <a:lnTo>
                  <a:pt x="971952" y="51608"/>
                </a:lnTo>
                <a:lnTo>
                  <a:pt x="970130" y="50877"/>
                </a:lnTo>
                <a:lnTo>
                  <a:pt x="968281" y="50200"/>
                </a:lnTo>
                <a:lnTo>
                  <a:pt x="966482" y="49415"/>
                </a:lnTo>
                <a:lnTo>
                  <a:pt x="962453" y="47657"/>
                </a:lnTo>
                <a:lnTo>
                  <a:pt x="958530" y="45657"/>
                </a:lnTo>
                <a:lnTo>
                  <a:pt x="954467" y="43979"/>
                </a:lnTo>
                <a:lnTo>
                  <a:pt x="947963" y="41292"/>
                </a:lnTo>
                <a:lnTo>
                  <a:pt x="941509" y="38335"/>
                </a:lnTo>
                <a:lnTo>
                  <a:pt x="934786" y="36318"/>
                </a:lnTo>
                <a:lnTo>
                  <a:pt x="926930" y="33958"/>
                </a:lnTo>
                <a:lnTo>
                  <a:pt x="910724" y="3085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0628" y="1299972"/>
            <a:ext cx="6489700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02505" algn="l"/>
                <a:tab pos="6476365" algn="l"/>
              </a:tabLst>
            </a:pPr>
            <a:r>
              <a:rPr sz="4300" spc="-125" dirty="0"/>
              <a:t>Am </a:t>
            </a:r>
            <a:r>
              <a:rPr sz="4300" spc="-120" dirty="0"/>
              <a:t>I</a:t>
            </a:r>
            <a:r>
              <a:rPr sz="4300" spc="40" dirty="0"/>
              <a:t> </a:t>
            </a:r>
            <a:r>
              <a:rPr sz="4300" spc="-145" dirty="0"/>
              <a:t>overfitting?	</a:t>
            </a:r>
            <a:r>
              <a:rPr sz="4300" u="sng" spc="-145" dirty="0">
                <a:uFill>
                  <a:solidFill>
                    <a:srgbClr val="0433FF"/>
                  </a:solidFill>
                </a:uFill>
              </a:rPr>
              <a:t> </a:t>
            </a:r>
            <a:endParaRPr sz="4300" dirty="0"/>
          </a:p>
        </p:txBody>
      </p:sp>
      <p:sp>
        <p:nvSpPr>
          <p:cNvPr id="3" name="object 3"/>
          <p:cNvSpPr/>
          <p:nvPr/>
        </p:nvSpPr>
        <p:spPr>
          <a:xfrm>
            <a:off x="3160158" y="2121709"/>
            <a:ext cx="4283624" cy="2969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2177" y="5679440"/>
            <a:ext cx="8592185" cy="1451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125" dirty="0">
                <a:latin typeface="Arial"/>
                <a:cs typeface="Arial"/>
              </a:rPr>
              <a:t>Very </a:t>
            </a:r>
            <a:r>
              <a:rPr sz="2450" spc="-145" dirty="0">
                <a:latin typeface="Arial"/>
                <a:cs typeface="Arial"/>
              </a:rPr>
              <a:t>high </a:t>
            </a:r>
            <a:r>
              <a:rPr sz="2450" spc="-150" dirty="0">
                <a:latin typeface="Arial"/>
                <a:cs typeface="Arial"/>
              </a:rPr>
              <a:t>accuracy </a:t>
            </a:r>
            <a:r>
              <a:rPr sz="2450" spc="-70" dirty="0">
                <a:latin typeface="Arial"/>
                <a:cs typeface="Arial"/>
              </a:rPr>
              <a:t>on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80" dirty="0">
                <a:latin typeface="Arial"/>
                <a:cs typeface="Arial"/>
              </a:rPr>
              <a:t>training </a:t>
            </a:r>
            <a:r>
              <a:rPr sz="2450" spc="-135" dirty="0">
                <a:latin typeface="Arial"/>
                <a:cs typeface="Arial"/>
              </a:rPr>
              <a:t>dataset </a:t>
            </a:r>
            <a:r>
              <a:rPr sz="2450" spc="-170" dirty="0">
                <a:latin typeface="Arial"/>
                <a:cs typeface="Arial"/>
              </a:rPr>
              <a:t>(eg:</a:t>
            </a:r>
            <a:r>
              <a:rPr sz="2450" spc="20" dirty="0">
                <a:latin typeface="Arial"/>
                <a:cs typeface="Arial"/>
              </a:rPr>
              <a:t> </a:t>
            </a:r>
            <a:r>
              <a:rPr sz="2450" spc="-114" dirty="0">
                <a:latin typeface="Arial"/>
                <a:cs typeface="Arial"/>
              </a:rPr>
              <a:t>0.99)</a:t>
            </a:r>
            <a:endParaRPr sz="2450" dirty="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75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75" dirty="0">
                <a:latin typeface="Arial"/>
                <a:cs typeface="Arial"/>
              </a:rPr>
              <a:t>Poor </a:t>
            </a:r>
            <a:r>
              <a:rPr sz="2450" spc="-150" dirty="0">
                <a:latin typeface="Arial"/>
                <a:cs typeface="Arial"/>
              </a:rPr>
              <a:t>accuracy </a:t>
            </a:r>
            <a:r>
              <a:rPr sz="2450" spc="-70" dirty="0">
                <a:latin typeface="Arial"/>
                <a:cs typeface="Arial"/>
              </a:rPr>
              <a:t>on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50" dirty="0">
                <a:latin typeface="Arial"/>
                <a:cs typeface="Arial"/>
              </a:rPr>
              <a:t>test </a:t>
            </a:r>
            <a:r>
              <a:rPr sz="2450" spc="-150" dirty="0">
                <a:latin typeface="Arial"/>
                <a:cs typeface="Arial"/>
              </a:rPr>
              <a:t>data </a:t>
            </a:r>
            <a:r>
              <a:rPr sz="2450" spc="-110" dirty="0">
                <a:latin typeface="Arial"/>
                <a:cs typeface="Arial"/>
              </a:rPr>
              <a:t>set</a:t>
            </a:r>
            <a:r>
              <a:rPr sz="2450" spc="-15" dirty="0">
                <a:latin typeface="Arial"/>
                <a:cs typeface="Arial"/>
              </a:rPr>
              <a:t> </a:t>
            </a:r>
            <a:r>
              <a:rPr sz="2450" spc="-100" dirty="0">
                <a:latin typeface="Arial"/>
                <a:cs typeface="Arial"/>
              </a:rPr>
              <a:t>(0.85)</a:t>
            </a:r>
            <a:endParaRPr sz="2450" dirty="0">
              <a:latin typeface="Arial"/>
              <a:cs typeface="Arial"/>
            </a:endParaRPr>
          </a:p>
          <a:p>
            <a:pPr marL="4470400">
              <a:lnSpc>
                <a:spcPct val="100000"/>
              </a:lnSpc>
              <a:spcBef>
                <a:spcPts val="1800"/>
              </a:spcBef>
            </a:pPr>
            <a:r>
              <a:rPr sz="1800" spc="15" dirty="0">
                <a:latin typeface="Arial"/>
                <a:cs typeface="Arial"/>
                <a:hlinkClick r:id="rId4"/>
              </a:rPr>
              <a:t>http://cs224d.stanford.edu/syllabus.html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DBD91F-C8A4-4B1B-8092-86D048814D26}"/>
              </a:ext>
            </a:extLst>
          </p:cNvPr>
          <p:cNvSpPr txBox="1"/>
          <p:nvPr/>
        </p:nvSpPr>
        <p:spPr>
          <a:xfrm>
            <a:off x="2161187" y="2109970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BF5189-62B5-4798-9345-F20AA7685BAF}"/>
              </a:ext>
            </a:extLst>
          </p:cNvPr>
          <p:cNvSpPr txBox="1"/>
          <p:nvPr/>
        </p:nvSpPr>
        <p:spPr>
          <a:xfrm>
            <a:off x="6483309" y="2787650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data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8755A6-D9E8-4BDD-A91C-3BF21F5B00BE}"/>
              </a:ext>
            </a:extLst>
          </p:cNvPr>
          <p:cNvSpPr txBox="1"/>
          <p:nvPr/>
        </p:nvSpPr>
        <p:spPr>
          <a:xfrm>
            <a:off x="6483309" y="411668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data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D1CC78-AF2A-404C-9F4C-E374DDBAA210}"/>
              </a:ext>
            </a:extLst>
          </p:cNvPr>
          <p:cNvSpPr txBox="1"/>
          <p:nvPr/>
        </p:nvSpPr>
        <p:spPr>
          <a:xfrm>
            <a:off x="6934435" y="4965970"/>
            <a:ext cx="117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of layers</a:t>
            </a:r>
            <a:endParaRPr lang="ko-KR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7132" y="1299972"/>
            <a:ext cx="5287645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-190" dirty="0"/>
              <a:t>Solutions </a:t>
            </a:r>
            <a:r>
              <a:rPr sz="4300" spc="30" dirty="0"/>
              <a:t>for</a:t>
            </a:r>
            <a:r>
              <a:rPr sz="4300" spc="145" dirty="0"/>
              <a:t> </a:t>
            </a:r>
            <a:r>
              <a:rPr sz="4300" spc="-70" dirty="0"/>
              <a:t>overfitting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1775129" y="3456939"/>
            <a:ext cx="4276725" cy="1546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50" dirty="0">
                <a:latin typeface="Arial"/>
                <a:cs typeface="Arial"/>
              </a:rPr>
              <a:t>More </a:t>
            </a:r>
            <a:r>
              <a:rPr sz="2450" spc="-80" dirty="0">
                <a:latin typeface="Arial"/>
                <a:cs typeface="Arial"/>
              </a:rPr>
              <a:t>training</a:t>
            </a:r>
            <a:r>
              <a:rPr sz="2450" spc="45" dirty="0">
                <a:latin typeface="Arial"/>
                <a:cs typeface="Arial"/>
              </a:rPr>
              <a:t> </a:t>
            </a:r>
            <a:r>
              <a:rPr sz="2450" spc="-125" dirty="0">
                <a:latin typeface="Arial"/>
                <a:cs typeface="Arial"/>
              </a:rPr>
              <a:t>data!</a:t>
            </a:r>
            <a:endParaRPr sz="245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33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175" dirty="0">
                <a:latin typeface="Arial"/>
                <a:cs typeface="Arial"/>
              </a:rPr>
              <a:t>Reduce </a:t>
            </a:r>
            <a:r>
              <a:rPr sz="2450" spc="-60" dirty="0">
                <a:latin typeface="Arial"/>
                <a:cs typeface="Arial"/>
              </a:rPr>
              <a:t>the </a:t>
            </a:r>
            <a:r>
              <a:rPr sz="2450" spc="-100" dirty="0">
                <a:latin typeface="Arial"/>
                <a:cs typeface="Arial"/>
              </a:rPr>
              <a:t>number </a:t>
            </a:r>
            <a:r>
              <a:rPr sz="2450" spc="-35" dirty="0">
                <a:latin typeface="Arial"/>
                <a:cs typeface="Arial"/>
              </a:rPr>
              <a:t>of</a:t>
            </a:r>
            <a:r>
              <a:rPr sz="2450" spc="-195" dirty="0">
                <a:latin typeface="Arial"/>
                <a:cs typeface="Arial"/>
              </a:rPr>
              <a:t> </a:t>
            </a:r>
            <a:r>
              <a:rPr sz="2450" spc="-120" dirty="0">
                <a:latin typeface="Arial"/>
                <a:cs typeface="Arial"/>
              </a:rPr>
              <a:t>features</a:t>
            </a:r>
            <a:endParaRPr sz="2450">
              <a:latin typeface="Arial"/>
              <a:cs typeface="Arial"/>
            </a:endParaRPr>
          </a:p>
          <a:p>
            <a:pPr marL="323850" indent="-311150">
              <a:lnSpc>
                <a:spcPct val="100000"/>
              </a:lnSpc>
              <a:spcBef>
                <a:spcPts val="1460"/>
              </a:spcBef>
              <a:buSzPct val="171428"/>
              <a:buChar char="•"/>
              <a:tabLst>
                <a:tab pos="324485" algn="l"/>
              </a:tabLst>
            </a:pPr>
            <a:r>
              <a:rPr sz="2450" b="1" spc="-85" dirty="0">
                <a:latin typeface="Trebuchet MS"/>
                <a:cs typeface="Trebuchet MS"/>
              </a:rPr>
              <a:t>Regularization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40" y="1299972"/>
            <a:ext cx="3157855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-204" dirty="0"/>
              <a:t>Regularization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2300604" y="2674619"/>
            <a:ext cx="5974080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140" dirty="0">
                <a:latin typeface="Arial"/>
                <a:cs typeface="Arial"/>
              </a:rPr>
              <a:t>Let’s </a:t>
            </a:r>
            <a:r>
              <a:rPr sz="2450" dirty="0">
                <a:latin typeface="Arial"/>
                <a:cs typeface="Arial"/>
              </a:rPr>
              <a:t>not </a:t>
            </a:r>
            <a:r>
              <a:rPr sz="2450" spc="-229" dirty="0">
                <a:latin typeface="Arial"/>
                <a:cs typeface="Arial"/>
              </a:rPr>
              <a:t>have </a:t>
            </a:r>
            <a:r>
              <a:rPr sz="2450" spc="40" dirty="0">
                <a:latin typeface="Arial"/>
                <a:cs typeface="Arial"/>
              </a:rPr>
              <a:t>too </a:t>
            </a:r>
            <a:r>
              <a:rPr sz="2450" spc="-150" dirty="0">
                <a:latin typeface="Arial"/>
                <a:cs typeface="Arial"/>
              </a:rPr>
              <a:t>big </a:t>
            </a:r>
            <a:r>
              <a:rPr sz="2450" spc="-125" dirty="0">
                <a:latin typeface="Arial"/>
                <a:cs typeface="Arial"/>
              </a:rPr>
              <a:t>numbers </a:t>
            </a:r>
            <a:r>
              <a:rPr sz="2450" spc="-70" dirty="0">
                <a:latin typeface="Arial"/>
                <a:cs typeface="Arial"/>
              </a:rPr>
              <a:t>in </a:t>
            </a:r>
            <a:r>
              <a:rPr sz="2450" spc="-60" dirty="0">
                <a:latin typeface="Arial"/>
                <a:cs typeface="Arial"/>
              </a:rPr>
              <a:t>the</a:t>
            </a:r>
            <a:r>
              <a:rPr sz="2450" spc="195" dirty="0">
                <a:latin typeface="Arial"/>
                <a:cs typeface="Arial"/>
              </a:rPr>
              <a:t> </a:t>
            </a:r>
            <a:r>
              <a:rPr sz="2450" spc="-90" dirty="0">
                <a:latin typeface="Arial"/>
                <a:cs typeface="Arial"/>
              </a:rPr>
              <a:t>weight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40" y="1299972"/>
            <a:ext cx="3157855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-204" dirty="0"/>
              <a:t>Regularization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2300604" y="2674619"/>
            <a:ext cx="5974080" cy="40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50" indent="-311150">
              <a:lnSpc>
                <a:spcPct val="100000"/>
              </a:lnSpc>
              <a:spcBef>
                <a:spcPts val="110"/>
              </a:spcBef>
              <a:buSzPct val="171428"/>
              <a:buChar char="•"/>
              <a:tabLst>
                <a:tab pos="324485" algn="l"/>
              </a:tabLst>
            </a:pPr>
            <a:r>
              <a:rPr sz="2450" spc="-140" dirty="0">
                <a:latin typeface="Arial"/>
                <a:cs typeface="Arial"/>
              </a:rPr>
              <a:t>Let’s </a:t>
            </a:r>
            <a:r>
              <a:rPr sz="2450" dirty="0">
                <a:latin typeface="Arial"/>
                <a:cs typeface="Arial"/>
              </a:rPr>
              <a:t>not </a:t>
            </a:r>
            <a:r>
              <a:rPr sz="2450" spc="-229" dirty="0">
                <a:latin typeface="Arial"/>
                <a:cs typeface="Arial"/>
              </a:rPr>
              <a:t>have </a:t>
            </a:r>
            <a:r>
              <a:rPr sz="2450" spc="40" dirty="0">
                <a:latin typeface="Arial"/>
                <a:cs typeface="Arial"/>
              </a:rPr>
              <a:t>too </a:t>
            </a:r>
            <a:r>
              <a:rPr sz="2450" spc="-150" dirty="0">
                <a:latin typeface="Arial"/>
                <a:cs typeface="Arial"/>
              </a:rPr>
              <a:t>big </a:t>
            </a:r>
            <a:r>
              <a:rPr sz="2450" spc="-125" dirty="0">
                <a:latin typeface="Arial"/>
                <a:cs typeface="Arial"/>
              </a:rPr>
              <a:t>numbers </a:t>
            </a:r>
            <a:r>
              <a:rPr sz="2450" spc="-70" dirty="0">
                <a:latin typeface="Arial"/>
                <a:cs typeface="Arial"/>
              </a:rPr>
              <a:t>in </a:t>
            </a:r>
            <a:r>
              <a:rPr sz="2450" spc="-60" dirty="0">
                <a:latin typeface="Arial"/>
                <a:cs typeface="Arial"/>
              </a:rPr>
              <a:t>the</a:t>
            </a:r>
            <a:r>
              <a:rPr sz="2450" spc="195" dirty="0">
                <a:latin typeface="Arial"/>
                <a:cs typeface="Arial"/>
              </a:rPr>
              <a:t> </a:t>
            </a:r>
            <a:r>
              <a:rPr sz="2450" spc="-90" dirty="0">
                <a:latin typeface="Arial"/>
                <a:cs typeface="Arial"/>
              </a:rPr>
              <a:t>weight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37726" y="4490128"/>
            <a:ext cx="1616003" cy="46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65545" y="2634547"/>
            <a:ext cx="2910483" cy="1902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6327" y="5464555"/>
            <a:ext cx="6470904" cy="312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37911" y="4401311"/>
            <a:ext cx="765175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55" dirty="0">
                <a:latin typeface="Arial"/>
                <a:cs typeface="Arial"/>
              </a:rPr>
              <a:t>cost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0432" y="1188212"/>
            <a:ext cx="8363584" cy="91757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158240" marR="5080" indent="-1145540">
              <a:lnSpc>
                <a:spcPts val="3429"/>
              </a:lnSpc>
              <a:spcBef>
                <a:spcPts val="345"/>
              </a:spcBef>
              <a:tabLst>
                <a:tab pos="5620385" algn="l"/>
              </a:tabLst>
            </a:pPr>
            <a:r>
              <a:rPr sz="3000" spc="-30" dirty="0"/>
              <a:t>Dropout: </a:t>
            </a:r>
            <a:r>
              <a:rPr sz="3000" spc="-10" dirty="0"/>
              <a:t>A </a:t>
            </a:r>
            <a:r>
              <a:rPr sz="3000" spc="-210" dirty="0"/>
              <a:t>Simple </a:t>
            </a:r>
            <a:r>
              <a:rPr sz="3000" spc="-200" dirty="0"/>
              <a:t>Way</a:t>
            </a:r>
            <a:r>
              <a:rPr sz="3000" spc="130" dirty="0"/>
              <a:t> </a:t>
            </a:r>
            <a:r>
              <a:rPr sz="3000" spc="70" dirty="0"/>
              <a:t>to</a:t>
            </a:r>
            <a:r>
              <a:rPr sz="3000" spc="5" dirty="0"/>
              <a:t> </a:t>
            </a:r>
            <a:r>
              <a:rPr sz="3000" spc="-165" dirty="0"/>
              <a:t>Prevent	</a:t>
            </a:r>
            <a:r>
              <a:rPr sz="3000" spc="-80" dirty="0"/>
              <a:t>Neural </a:t>
            </a:r>
            <a:r>
              <a:rPr sz="3000" spc="-30" dirty="0"/>
              <a:t>Networks  </a:t>
            </a:r>
            <a:r>
              <a:rPr sz="3000" spc="-50" dirty="0"/>
              <a:t>from </a:t>
            </a:r>
            <a:r>
              <a:rPr sz="3000" spc="-40" dirty="0"/>
              <a:t>Overfitting </a:t>
            </a:r>
            <a:r>
              <a:rPr sz="3000" spc="-200" dirty="0"/>
              <a:t>[Srivastava </a:t>
            </a:r>
            <a:r>
              <a:rPr sz="3000" spc="-40" dirty="0"/>
              <a:t>et </a:t>
            </a:r>
            <a:r>
              <a:rPr sz="3000" spc="-195" dirty="0"/>
              <a:t>al.</a:t>
            </a:r>
            <a:r>
              <a:rPr sz="3000" spc="-625" dirty="0"/>
              <a:t> </a:t>
            </a:r>
            <a:r>
              <a:rPr sz="3000" spc="-110" dirty="0"/>
              <a:t>2014]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104702" y="2488161"/>
            <a:ext cx="6287334" cy="3346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5216"/>
            <a:ext cx="10693400" cy="5779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40645"/>
            <a:ext cx="10693400" cy="5553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061" y="3519199"/>
            <a:ext cx="501015" cy="475615"/>
          </a:xfrm>
          <a:custGeom>
            <a:avLst/>
            <a:gdLst/>
            <a:ahLst/>
            <a:cxnLst/>
            <a:rect l="l" t="t" r="r" b="b"/>
            <a:pathLst>
              <a:path w="501015" h="475614">
                <a:moveTo>
                  <a:pt x="189018" y="17773"/>
                </a:moveTo>
                <a:lnTo>
                  <a:pt x="187274" y="10272"/>
                </a:lnTo>
                <a:lnTo>
                  <a:pt x="185711" y="6837"/>
                </a:lnTo>
                <a:lnTo>
                  <a:pt x="185452" y="6267"/>
                </a:lnTo>
                <a:lnTo>
                  <a:pt x="184271" y="6117"/>
                </a:lnTo>
                <a:lnTo>
                  <a:pt x="183550" y="5757"/>
                </a:lnTo>
                <a:lnTo>
                  <a:pt x="183180" y="5386"/>
                </a:lnTo>
                <a:lnTo>
                  <a:pt x="182882" y="4869"/>
                </a:lnTo>
                <a:lnTo>
                  <a:pt x="182437" y="4644"/>
                </a:lnTo>
                <a:lnTo>
                  <a:pt x="182151" y="4498"/>
                </a:lnTo>
                <a:lnTo>
                  <a:pt x="181646" y="4786"/>
                </a:lnTo>
                <a:lnTo>
                  <a:pt x="181357" y="4644"/>
                </a:lnTo>
                <a:lnTo>
                  <a:pt x="180915" y="4426"/>
                </a:lnTo>
                <a:lnTo>
                  <a:pt x="180667" y="3843"/>
                </a:lnTo>
                <a:lnTo>
                  <a:pt x="180244" y="3563"/>
                </a:lnTo>
                <a:lnTo>
                  <a:pt x="179576" y="3123"/>
                </a:lnTo>
                <a:lnTo>
                  <a:pt x="178845" y="2672"/>
                </a:lnTo>
                <a:lnTo>
                  <a:pt x="178082" y="2482"/>
                </a:lnTo>
                <a:lnTo>
                  <a:pt x="177394" y="2311"/>
                </a:lnTo>
                <a:lnTo>
                  <a:pt x="176576" y="2657"/>
                </a:lnTo>
                <a:lnTo>
                  <a:pt x="175889" y="2482"/>
                </a:lnTo>
                <a:lnTo>
                  <a:pt x="175113" y="2286"/>
                </a:lnTo>
                <a:lnTo>
                  <a:pt x="169340" y="289"/>
                </a:lnTo>
                <a:lnTo>
                  <a:pt x="167168" y="74"/>
                </a:lnTo>
                <a:lnTo>
                  <a:pt x="164953" y="289"/>
                </a:lnTo>
                <a:lnTo>
                  <a:pt x="162759" y="289"/>
                </a:lnTo>
                <a:lnTo>
                  <a:pt x="160576" y="289"/>
                </a:lnTo>
                <a:lnTo>
                  <a:pt x="130344" y="289"/>
                </a:lnTo>
                <a:lnTo>
                  <a:pt x="127401" y="0"/>
                </a:lnTo>
                <a:lnTo>
                  <a:pt x="124516" y="289"/>
                </a:lnTo>
                <a:lnTo>
                  <a:pt x="120111" y="730"/>
                </a:lnTo>
                <a:lnTo>
                  <a:pt x="115445" y="923"/>
                </a:lnTo>
                <a:lnTo>
                  <a:pt x="111387" y="2482"/>
                </a:lnTo>
                <a:lnTo>
                  <a:pt x="105960" y="4568"/>
                </a:lnTo>
                <a:lnTo>
                  <a:pt x="100944" y="7971"/>
                </a:lnTo>
                <a:lnTo>
                  <a:pt x="96063" y="11225"/>
                </a:lnTo>
                <a:lnTo>
                  <a:pt x="90009" y="15261"/>
                </a:lnTo>
                <a:lnTo>
                  <a:pt x="84217" y="19745"/>
                </a:lnTo>
                <a:lnTo>
                  <a:pt x="78579" y="24354"/>
                </a:lnTo>
                <a:lnTo>
                  <a:pt x="72190" y="29578"/>
                </a:lnTo>
                <a:lnTo>
                  <a:pt x="65711" y="34813"/>
                </a:lnTo>
                <a:lnTo>
                  <a:pt x="59981" y="40725"/>
                </a:lnTo>
                <a:lnTo>
                  <a:pt x="54415" y="46469"/>
                </a:lnTo>
                <a:lnTo>
                  <a:pt x="49749" y="53093"/>
                </a:lnTo>
                <a:lnTo>
                  <a:pt x="44690" y="59323"/>
                </a:lnTo>
                <a:lnTo>
                  <a:pt x="40276" y="64760"/>
                </a:lnTo>
                <a:lnTo>
                  <a:pt x="35664" y="70061"/>
                </a:lnTo>
                <a:lnTo>
                  <a:pt x="31561" y="75727"/>
                </a:lnTo>
                <a:lnTo>
                  <a:pt x="28014" y="80625"/>
                </a:lnTo>
                <a:lnTo>
                  <a:pt x="24912" y="85859"/>
                </a:lnTo>
                <a:lnTo>
                  <a:pt x="21738" y="91017"/>
                </a:lnTo>
                <a:lnTo>
                  <a:pt x="19084" y="95332"/>
                </a:lnTo>
                <a:lnTo>
                  <a:pt x="16180" y="99564"/>
                </a:lnTo>
                <a:lnTo>
                  <a:pt x="14077" y="104147"/>
                </a:lnTo>
                <a:lnTo>
                  <a:pt x="12163" y="108317"/>
                </a:lnTo>
                <a:lnTo>
                  <a:pt x="10888" y="112829"/>
                </a:lnTo>
                <a:lnTo>
                  <a:pt x="9689" y="117277"/>
                </a:lnTo>
                <a:lnTo>
                  <a:pt x="8334" y="122302"/>
                </a:lnTo>
                <a:lnTo>
                  <a:pt x="7301" y="127435"/>
                </a:lnTo>
                <a:lnTo>
                  <a:pt x="6415" y="132567"/>
                </a:lnTo>
                <a:lnTo>
                  <a:pt x="5478" y="138000"/>
                </a:lnTo>
                <a:lnTo>
                  <a:pt x="4902" y="143497"/>
                </a:lnTo>
                <a:lnTo>
                  <a:pt x="4221" y="148971"/>
                </a:lnTo>
                <a:lnTo>
                  <a:pt x="3451" y="155164"/>
                </a:lnTo>
                <a:lnTo>
                  <a:pt x="2433" y="161349"/>
                </a:lnTo>
                <a:lnTo>
                  <a:pt x="2060" y="167569"/>
                </a:lnTo>
                <a:lnTo>
                  <a:pt x="1713" y="173376"/>
                </a:lnTo>
                <a:lnTo>
                  <a:pt x="2252" y="179231"/>
                </a:lnTo>
                <a:lnTo>
                  <a:pt x="2060" y="185053"/>
                </a:lnTo>
                <a:lnTo>
                  <a:pt x="1881" y="190527"/>
                </a:lnTo>
                <a:lnTo>
                  <a:pt x="1127" y="195982"/>
                </a:lnTo>
                <a:lnTo>
                  <a:pt x="947" y="201457"/>
                </a:lnTo>
                <a:lnTo>
                  <a:pt x="756" y="207279"/>
                </a:lnTo>
                <a:lnTo>
                  <a:pt x="947" y="213113"/>
                </a:lnTo>
                <a:lnTo>
                  <a:pt x="947" y="218941"/>
                </a:lnTo>
                <a:lnTo>
                  <a:pt x="947" y="290745"/>
                </a:lnTo>
                <a:lnTo>
                  <a:pt x="0" y="296035"/>
                </a:lnTo>
                <a:lnTo>
                  <a:pt x="947" y="300960"/>
                </a:lnTo>
                <a:lnTo>
                  <a:pt x="1822" y="305508"/>
                </a:lnTo>
                <a:lnTo>
                  <a:pt x="4104" y="309968"/>
                </a:lnTo>
                <a:lnTo>
                  <a:pt x="6415" y="314057"/>
                </a:lnTo>
                <a:lnTo>
                  <a:pt x="8841" y="318350"/>
                </a:lnTo>
                <a:lnTo>
                  <a:pt x="12258" y="322079"/>
                </a:lnTo>
                <a:lnTo>
                  <a:pt x="15157" y="326106"/>
                </a:lnTo>
                <a:lnTo>
                  <a:pt x="18818" y="331192"/>
                </a:lnTo>
                <a:lnTo>
                  <a:pt x="22448" y="336300"/>
                </a:lnTo>
                <a:lnTo>
                  <a:pt x="26093" y="341397"/>
                </a:lnTo>
                <a:lnTo>
                  <a:pt x="29739" y="346493"/>
                </a:lnTo>
                <a:lnTo>
                  <a:pt x="33555" y="351476"/>
                </a:lnTo>
                <a:lnTo>
                  <a:pt x="37029" y="356688"/>
                </a:lnTo>
                <a:lnTo>
                  <a:pt x="40845" y="362412"/>
                </a:lnTo>
                <a:lnTo>
                  <a:pt x="44235" y="368420"/>
                </a:lnTo>
                <a:lnTo>
                  <a:pt x="47965" y="374204"/>
                </a:lnTo>
                <a:lnTo>
                  <a:pt x="51526" y="379727"/>
                </a:lnTo>
                <a:lnTo>
                  <a:pt x="55253" y="385142"/>
                </a:lnTo>
                <a:lnTo>
                  <a:pt x="58901" y="390609"/>
                </a:lnTo>
                <a:lnTo>
                  <a:pt x="62544" y="396067"/>
                </a:lnTo>
                <a:lnTo>
                  <a:pt x="65906" y="401736"/>
                </a:lnTo>
                <a:lnTo>
                  <a:pt x="69836" y="406980"/>
                </a:lnTo>
                <a:lnTo>
                  <a:pt x="91240" y="430051"/>
                </a:lnTo>
                <a:lnTo>
                  <a:pt x="96063" y="434319"/>
                </a:lnTo>
                <a:lnTo>
                  <a:pt x="100713" y="438433"/>
                </a:lnTo>
                <a:lnTo>
                  <a:pt x="105502" y="442394"/>
                </a:lnTo>
                <a:lnTo>
                  <a:pt x="110273" y="446368"/>
                </a:lnTo>
                <a:lnTo>
                  <a:pt x="114255" y="449684"/>
                </a:lnTo>
                <a:lnTo>
                  <a:pt x="117986" y="453418"/>
                </a:lnTo>
                <a:lnTo>
                  <a:pt x="122322" y="456191"/>
                </a:lnTo>
                <a:lnTo>
                  <a:pt x="127099" y="459245"/>
                </a:lnTo>
                <a:lnTo>
                  <a:pt x="132514" y="461303"/>
                </a:lnTo>
                <a:lnTo>
                  <a:pt x="137613" y="463853"/>
                </a:lnTo>
                <a:lnTo>
                  <a:pt x="141988" y="466040"/>
                </a:lnTo>
                <a:lnTo>
                  <a:pt x="146124" y="469034"/>
                </a:lnTo>
                <a:lnTo>
                  <a:pt x="150743" y="470401"/>
                </a:lnTo>
                <a:lnTo>
                  <a:pt x="155969" y="471948"/>
                </a:lnTo>
                <a:lnTo>
                  <a:pt x="161660" y="472047"/>
                </a:lnTo>
                <a:lnTo>
                  <a:pt x="167146" y="472595"/>
                </a:lnTo>
                <a:lnTo>
                  <a:pt x="172596" y="473139"/>
                </a:lnTo>
                <a:lnTo>
                  <a:pt x="178083" y="473310"/>
                </a:lnTo>
                <a:lnTo>
                  <a:pt x="183550" y="473675"/>
                </a:lnTo>
                <a:lnTo>
                  <a:pt x="189018" y="474041"/>
                </a:lnTo>
                <a:lnTo>
                  <a:pt x="194480" y="474596"/>
                </a:lnTo>
                <a:lnTo>
                  <a:pt x="199954" y="474788"/>
                </a:lnTo>
                <a:lnTo>
                  <a:pt x="205045" y="474967"/>
                </a:lnTo>
                <a:lnTo>
                  <a:pt x="210148" y="474788"/>
                </a:lnTo>
                <a:lnTo>
                  <a:pt x="215245" y="474788"/>
                </a:lnTo>
                <a:lnTo>
                  <a:pt x="275741" y="474788"/>
                </a:lnTo>
                <a:lnTo>
                  <a:pt x="280588" y="475503"/>
                </a:lnTo>
                <a:lnTo>
                  <a:pt x="285215" y="474788"/>
                </a:lnTo>
                <a:lnTo>
                  <a:pt x="290062" y="474040"/>
                </a:lnTo>
                <a:lnTo>
                  <a:pt x="294814" y="472188"/>
                </a:lnTo>
                <a:lnTo>
                  <a:pt x="299425" y="470401"/>
                </a:lnTo>
                <a:lnTo>
                  <a:pt x="306110" y="467811"/>
                </a:lnTo>
                <a:lnTo>
                  <a:pt x="312591" y="464675"/>
                </a:lnTo>
                <a:lnTo>
                  <a:pt x="319103" y="461659"/>
                </a:lnTo>
                <a:lnTo>
                  <a:pt x="325452" y="458774"/>
                </a:lnTo>
                <a:lnTo>
                  <a:pt x="331808" y="455891"/>
                </a:lnTo>
                <a:lnTo>
                  <a:pt x="338097" y="452889"/>
                </a:lnTo>
                <a:lnTo>
                  <a:pt x="371588" y="432126"/>
                </a:lnTo>
                <a:lnTo>
                  <a:pt x="378767" y="427313"/>
                </a:lnTo>
                <a:lnTo>
                  <a:pt x="412701" y="402764"/>
                </a:lnTo>
                <a:lnTo>
                  <a:pt x="447026" y="374204"/>
                </a:lnTo>
                <a:lnTo>
                  <a:pt x="452243" y="369604"/>
                </a:lnTo>
                <a:lnTo>
                  <a:pt x="457508" y="365008"/>
                </a:lnTo>
                <a:lnTo>
                  <a:pt x="462317" y="359995"/>
                </a:lnTo>
                <a:lnTo>
                  <a:pt x="466251" y="355894"/>
                </a:lnTo>
                <a:lnTo>
                  <a:pt x="469744" y="351348"/>
                </a:lnTo>
                <a:lnTo>
                  <a:pt x="473253" y="346865"/>
                </a:lnTo>
                <a:lnTo>
                  <a:pt x="476304" y="342966"/>
                </a:lnTo>
                <a:lnTo>
                  <a:pt x="479154" y="338904"/>
                </a:lnTo>
                <a:lnTo>
                  <a:pt x="481996" y="334848"/>
                </a:lnTo>
                <a:lnTo>
                  <a:pt x="484262" y="331614"/>
                </a:lnTo>
                <a:lnTo>
                  <a:pt x="486664" y="328434"/>
                </a:lnTo>
                <a:lnTo>
                  <a:pt x="488577" y="324993"/>
                </a:lnTo>
                <a:lnTo>
                  <a:pt x="490309" y="321875"/>
                </a:lnTo>
                <a:lnTo>
                  <a:pt x="491542" y="318471"/>
                </a:lnTo>
                <a:lnTo>
                  <a:pt x="492931" y="315171"/>
                </a:lnTo>
                <a:lnTo>
                  <a:pt x="494455" y="311551"/>
                </a:lnTo>
                <a:lnTo>
                  <a:pt x="496290" y="307998"/>
                </a:lnTo>
                <a:lnTo>
                  <a:pt x="497318" y="304234"/>
                </a:lnTo>
                <a:lnTo>
                  <a:pt x="498483" y="299976"/>
                </a:lnTo>
                <a:lnTo>
                  <a:pt x="499185" y="295511"/>
                </a:lnTo>
                <a:lnTo>
                  <a:pt x="499512" y="291105"/>
                </a:lnTo>
                <a:lnTo>
                  <a:pt x="499916" y="285667"/>
                </a:lnTo>
                <a:lnTo>
                  <a:pt x="499512" y="280169"/>
                </a:lnTo>
                <a:lnTo>
                  <a:pt x="499512" y="274701"/>
                </a:lnTo>
                <a:lnTo>
                  <a:pt x="499512" y="233533"/>
                </a:lnTo>
                <a:lnTo>
                  <a:pt x="500737" y="227082"/>
                </a:lnTo>
                <a:lnTo>
                  <a:pt x="499512" y="221135"/>
                </a:lnTo>
                <a:lnTo>
                  <a:pt x="498183" y="214683"/>
                </a:lnTo>
                <a:lnTo>
                  <a:pt x="494775" y="208557"/>
                </a:lnTo>
                <a:lnTo>
                  <a:pt x="491851" y="202537"/>
                </a:lnTo>
                <a:lnTo>
                  <a:pt x="488576" y="195798"/>
                </a:lnTo>
                <a:lnTo>
                  <a:pt x="484827" y="189256"/>
                </a:lnTo>
                <a:lnTo>
                  <a:pt x="480915" y="182859"/>
                </a:lnTo>
                <a:lnTo>
                  <a:pt x="476804" y="176137"/>
                </a:lnTo>
                <a:lnTo>
                  <a:pt x="472694" y="169314"/>
                </a:lnTo>
                <a:lnTo>
                  <a:pt x="445762" y="140121"/>
                </a:lnTo>
                <a:lnTo>
                  <a:pt x="416251" y="114644"/>
                </a:lnTo>
                <a:lnTo>
                  <a:pt x="380668" y="90373"/>
                </a:lnTo>
                <a:lnTo>
                  <a:pt x="347695" y="70996"/>
                </a:lnTo>
                <a:lnTo>
                  <a:pt x="308817" y="54454"/>
                </a:lnTo>
                <a:lnTo>
                  <a:pt x="300538" y="51661"/>
                </a:lnTo>
                <a:lnTo>
                  <a:pt x="291854" y="48701"/>
                </a:lnTo>
                <a:lnTo>
                  <a:pt x="247045" y="37029"/>
                </a:lnTo>
                <a:lnTo>
                  <a:pt x="200503" y="30559"/>
                </a:lnTo>
                <a:lnTo>
                  <a:pt x="183544" y="29512"/>
                </a:lnTo>
                <a:lnTo>
                  <a:pt x="175888" y="29543"/>
                </a:lnTo>
                <a:lnTo>
                  <a:pt x="168225" y="29697"/>
                </a:lnTo>
                <a:lnTo>
                  <a:pt x="160565" y="29790"/>
                </a:lnTo>
                <a:lnTo>
                  <a:pt x="125597" y="29790"/>
                </a:lnTo>
                <a:lnTo>
                  <a:pt x="117244" y="27595"/>
                </a:lnTo>
                <a:lnTo>
                  <a:pt x="110273" y="29790"/>
                </a:lnTo>
                <a:lnTo>
                  <a:pt x="104485" y="31611"/>
                </a:lnTo>
                <a:lnTo>
                  <a:pt x="99325" y="37127"/>
                </a:lnTo>
                <a:lnTo>
                  <a:pt x="94982" y="41839"/>
                </a:lnTo>
                <a:lnTo>
                  <a:pt x="90583" y="46611"/>
                </a:lnTo>
                <a:lnTo>
                  <a:pt x="84047" y="5824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306" y="3571887"/>
            <a:ext cx="509270" cy="421005"/>
          </a:xfrm>
          <a:custGeom>
            <a:avLst/>
            <a:gdLst/>
            <a:ahLst/>
            <a:cxnLst/>
            <a:rect l="l" t="t" r="r" b="b"/>
            <a:pathLst>
              <a:path w="509269" h="421004">
                <a:moveTo>
                  <a:pt x="144715" y="36168"/>
                </a:moveTo>
                <a:lnTo>
                  <a:pt x="139341" y="23866"/>
                </a:lnTo>
                <a:lnTo>
                  <a:pt x="137053" y="17570"/>
                </a:lnTo>
                <a:lnTo>
                  <a:pt x="136426" y="15844"/>
                </a:lnTo>
                <a:lnTo>
                  <a:pt x="136175" y="13942"/>
                </a:lnTo>
                <a:lnTo>
                  <a:pt x="135973" y="12102"/>
                </a:lnTo>
                <a:lnTo>
                  <a:pt x="135815" y="10657"/>
                </a:lnTo>
                <a:lnTo>
                  <a:pt x="136181" y="9147"/>
                </a:lnTo>
                <a:lnTo>
                  <a:pt x="135973" y="7715"/>
                </a:lnTo>
                <a:lnTo>
                  <a:pt x="135810" y="6593"/>
                </a:lnTo>
                <a:lnTo>
                  <a:pt x="135289" y="5509"/>
                </a:lnTo>
                <a:lnTo>
                  <a:pt x="134860" y="4440"/>
                </a:lnTo>
                <a:lnTo>
                  <a:pt x="134557" y="3686"/>
                </a:lnTo>
                <a:lnTo>
                  <a:pt x="134325" y="2792"/>
                </a:lnTo>
                <a:lnTo>
                  <a:pt x="133779" y="2247"/>
                </a:lnTo>
                <a:lnTo>
                  <a:pt x="133233" y="1701"/>
                </a:lnTo>
                <a:lnTo>
                  <a:pt x="132359" y="1358"/>
                </a:lnTo>
                <a:lnTo>
                  <a:pt x="131586" y="1166"/>
                </a:lnTo>
                <a:lnTo>
                  <a:pt x="130907" y="998"/>
                </a:lnTo>
                <a:lnTo>
                  <a:pt x="130145" y="1166"/>
                </a:lnTo>
                <a:lnTo>
                  <a:pt x="129425" y="1166"/>
                </a:lnTo>
                <a:lnTo>
                  <a:pt x="127962" y="1166"/>
                </a:lnTo>
                <a:lnTo>
                  <a:pt x="108993" y="1166"/>
                </a:lnTo>
                <a:lnTo>
                  <a:pt x="105495" y="0"/>
                </a:lnTo>
                <a:lnTo>
                  <a:pt x="103166" y="1166"/>
                </a:lnTo>
                <a:lnTo>
                  <a:pt x="98936" y="3285"/>
                </a:lnTo>
                <a:lnTo>
                  <a:pt x="95537" y="7426"/>
                </a:lnTo>
                <a:lnTo>
                  <a:pt x="92229" y="11022"/>
                </a:lnTo>
                <a:lnTo>
                  <a:pt x="65588" y="46444"/>
                </a:lnTo>
                <a:lnTo>
                  <a:pt x="44131" y="80991"/>
                </a:lnTo>
                <a:lnTo>
                  <a:pt x="24203" y="117485"/>
                </a:lnTo>
                <a:lnTo>
                  <a:pt x="9779" y="152996"/>
                </a:lnTo>
                <a:lnTo>
                  <a:pt x="388" y="196866"/>
                </a:lnTo>
                <a:lnTo>
                  <a:pt x="14" y="203936"/>
                </a:lnTo>
                <a:lnTo>
                  <a:pt x="55" y="211045"/>
                </a:lnTo>
                <a:lnTo>
                  <a:pt x="263" y="218170"/>
                </a:lnTo>
                <a:lnTo>
                  <a:pt x="388" y="225286"/>
                </a:lnTo>
                <a:lnTo>
                  <a:pt x="258" y="232404"/>
                </a:lnTo>
                <a:lnTo>
                  <a:pt x="43" y="239530"/>
                </a:lnTo>
                <a:lnTo>
                  <a:pt x="0" y="246640"/>
                </a:lnTo>
                <a:lnTo>
                  <a:pt x="8976" y="287360"/>
                </a:lnTo>
                <a:lnTo>
                  <a:pt x="17018" y="299258"/>
                </a:lnTo>
                <a:lnTo>
                  <a:pt x="21179" y="305112"/>
                </a:lnTo>
                <a:lnTo>
                  <a:pt x="49183" y="341050"/>
                </a:lnTo>
                <a:lnTo>
                  <a:pt x="79917" y="367308"/>
                </a:lnTo>
                <a:lnTo>
                  <a:pt x="116295" y="387099"/>
                </a:lnTo>
                <a:lnTo>
                  <a:pt x="158277" y="403068"/>
                </a:lnTo>
                <a:lnTo>
                  <a:pt x="196041" y="412025"/>
                </a:lnTo>
                <a:lnTo>
                  <a:pt x="235698" y="417764"/>
                </a:lnTo>
                <a:lnTo>
                  <a:pt x="275896" y="420133"/>
                </a:lnTo>
                <a:lnTo>
                  <a:pt x="285744" y="420108"/>
                </a:lnTo>
                <a:lnTo>
                  <a:pt x="295596" y="419982"/>
                </a:lnTo>
                <a:lnTo>
                  <a:pt x="305447" y="419906"/>
                </a:lnTo>
                <a:lnTo>
                  <a:pt x="315286" y="419906"/>
                </a:lnTo>
                <a:lnTo>
                  <a:pt x="325125" y="419906"/>
                </a:lnTo>
                <a:lnTo>
                  <a:pt x="334964" y="419906"/>
                </a:lnTo>
                <a:lnTo>
                  <a:pt x="344803" y="419906"/>
                </a:lnTo>
                <a:lnTo>
                  <a:pt x="353305" y="420121"/>
                </a:lnTo>
                <a:lnTo>
                  <a:pt x="361826" y="420479"/>
                </a:lnTo>
                <a:lnTo>
                  <a:pt x="370308" y="420551"/>
                </a:lnTo>
                <a:lnTo>
                  <a:pt x="378691" y="419906"/>
                </a:lnTo>
                <a:lnTo>
                  <a:pt x="420450" y="406177"/>
                </a:lnTo>
                <a:lnTo>
                  <a:pt x="457934" y="381093"/>
                </a:lnTo>
                <a:lnTo>
                  <a:pt x="485108" y="352700"/>
                </a:lnTo>
                <a:lnTo>
                  <a:pt x="496759" y="330258"/>
                </a:lnTo>
                <a:lnTo>
                  <a:pt x="499507" y="323187"/>
                </a:lnTo>
                <a:lnTo>
                  <a:pt x="507695" y="283240"/>
                </a:lnTo>
                <a:lnTo>
                  <a:pt x="508854" y="247168"/>
                </a:lnTo>
                <a:lnTo>
                  <a:pt x="508846" y="239514"/>
                </a:lnTo>
                <a:lnTo>
                  <a:pt x="508802" y="231860"/>
                </a:lnTo>
                <a:lnTo>
                  <a:pt x="508776" y="224206"/>
                </a:lnTo>
                <a:lnTo>
                  <a:pt x="508879" y="216815"/>
                </a:lnTo>
                <a:lnTo>
                  <a:pt x="509051" y="209418"/>
                </a:lnTo>
                <a:lnTo>
                  <a:pt x="509085" y="202033"/>
                </a:lnTo>
                <a:lnTo>
                  <a:pt x="502037" y="159204"/>
                </a:lnTo>
                <a:lnTo>
                  <a:pt x="480515" y="120567"/>
                </a:lnTo>
                <a:lnTo>
                  <a:pt x="453016" y="91928"/>
                </a:lnTo>
                <a:lnTo>
                  <a:pt x="418621" y="69440"/>
                </a:lnTo>
                <a:lnTo>
                  <a:pt x="373378" y="54073"/>
                </a:lnTo>
                <a:lnTo>
                  <a:pt x="332305" y="46524"/>
                </a:lnTo>
                <a:lnTo>
                  <a:pt x="290137" y="43557"/>
                </a:lnTo>
                <a:lnTo>
                  <a:pt x="260348" y="42573"/>
                </a:lnTo>
                <a:lnTo>
                  <a:pt x="251327" y="42589"/>
                </a:lnTo>
                <a:lnTo>
                  <a:pt x="242305" y="42668"/>
                </a:lnTo>
                <a:lnTo>
                  <a:pt x="233283" y="42716"/>
                </a:lnTo>
                <a:lnTo>
                  <a:pt x="225261" y="42716"/>
                </a:lnTo>
                <a:lnTo>
                  <a:pt x="217213" y="42258"/>
                </a:lnTo>
                <a:lnTo>
                  <a:pt x="209217" y="42716"/>
                </a:lnTo>
                <a:lnTo>
                  <a:pt x="204454" y="42989"/>
                </a:lnTo>
                <a:lnTo>
                  <a:pt x="198075" y="42252"/>
                </a:lnTo>
                <a:lnTo>
                  <a:pt x="195007" y="44910"/>
                </a:lnTo>
                <a:lnTo>
                  <a:pt x="192607" y="46989"/>
                </a:lnTo>
                <a:lnTo>
                  <a:pt x="193066" y="52890"/>
                </a:lnTo>
                <a:lnTo>
                  <a:pt x="192813" y="56926"/>
                </a:lnTo>
                <a:lnTo>
                  <a:pt x="192335" y="64547"/>
                </a:lnTo>
                <a:lnTo>
                  <a:pt x="190005" y="73456"/>
                </a:lnTo>
                <a:lnTo>
                  <a:pt x="192813" y="79878"/>
                </a:lnTo>
                <a:lnTo>
                  <a:pt x="226136" y="119791"/>
                </a:lnTo>
                <a:lnTo>
                  <a:pt x="247787" y="139699"/>
                </a:lnTo>
                <a:lnTo>
                  <a:pt x="251848" y="14330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96962" y="3499905"/>
            <a:ext cx="612775" cy="469900"/>
          </a:xfrm>
          <a:custGeom>
            <a:avLst/>
            <a:gdLst/>
            <a:ahLst/>
            <a:cxnLst/>
            <a:rect l="l" t="t" r="r" b="b"/>
            <a:pathLst>
              <a:path w="612775" h="469900">
                <a:moveTo>
                  <a:pt x="264557" y="31599"/>
                </a:moveTo>
                <a:lnTo>
                  <a:pt x="256361" y="24492"/>
                </a:lnTo>
                <a:lnTo>
                  <a:pt x="252540" y="20663"/>
                </a:lnTo>
                <a:lnTo>
                  <a:pt x="250904" y="19024"/>
                </a:lnTo>
                <a:lnTo>
                  <a:pt x="249719" y="16945"/>
                </a:lnTo>
                <a:lnTo>
                  <a:pt x="248185" y="15195"/>
                </a:lnTo>
                <a:lnTo>
                  <a:pt x="247166" y="14032"/>
                </a:lnTo>
                <a:lnTo>
                  <a:pt x="245868" y="13106"/>
                </a:lnTo>
                <a:lnTo>
                  <a:pt x="244878" y="11921"/>
                </a:lnTo>
                <a:lnTo>
                  <a:pt x="244045" y="10923"/>
                </a:lnTo>
                <a:lnTo>
                  <a:pt x="243442" y="9735"/>
                </a:lnTo>
                <a:lnTo>
                  <a:pt x="242718" y="8646"/>
                </a:lnTo>
                <a:lnTo>
                  <a:pt x="241990" y="7553"/>
                </a:lnTo>
                <a:lnTo>
                  <a:pt x="241501" y="6157"/>
                </a:lnTo>
                <a:lnTo>
                  <a:pt x="240524" y="5372"/>
                </a:lnTo>
                <a:lnTo>
                  <a:pt x="239679" y="4694"/>
                </a:lnTo>
                <a:lnTo>
                  <a:pt x="238272" y="4768"/>
                </a:lnTo>
                <a:lnTo>
                  <a:pt x="237249" y="4259"/>
                </a:lnTo>
                <a:lnTo>
                  <a:pt x="236078" y="3676"/>
                </a:lnTo>
                <a:lnTo>
                  <a:pt x="235146" y="2549"/>
                </a:lnTo>
                <a:lnTo>
                  <a:pt x="233943" y="2098"/>
                </a:lnTo>
                <a:lnTo>
                  <a:pt x="232232" y="1457"/>
                </a:lnTo>
                <a:lnTo>
                  <a:pt x="230338" y="1155"/>
                </a:lnTo>
                <a:lnTo>
                  <a:pt x="228507" y="985"/>
                </a:lnTo>
                <a:lnTo>
                  <a:pt x="226332" y="783"/>
                </a:lnTo>
                <a:lnTo>
                  <a:pt x="224120" y="985"/>
                </a:lnTo>
                <a:lnTo>
                  <a:pt x="221926" y="985"/>
                </a:lnTo>
                <a:lnTo>
                  <a:pt x="196060" y="985"/>
                </a:lnTo>
                <a:lnTo>
                  <a:pt x="192762" y="0"/>
                </a:lnTo>
                <a:lnTo>
                  <a:pt x="171744" y="17206"/>
                </a:lnTo>
                <a:lnTo>
                  <a:pt x="168360" y="21776"/>
                </a:lnTo>
                <a:lnTo>
                  <a:pt x="147411" y="56118"/>
                </a:lnTo>
                <a:lnTo>
                  <a:pt x="129439" y="94985"/>
                </a:lnTo>
                <a:lnTo>
                  <a:pt x="112905" y="138396"/>
                </a:lnTo>
                <a:lnTo>
                  <a:pt x="102777" y="177007"/>
                </a:lnTo>
                <a:lnTo>
                  <a:pt x="96238" y="215795"/>
                </a:lnTo>
                <a:lnTo>
                  <a:pt x="93778" y="248070"/>
                </a:lnTo>
                <a:lnTo>
                  <a:pt x="93803" y="255725"/>
                </a:lnTo>
                <a:lnTo>
                  <a:pt x="93928" y="263385"/>
                </a:lnTo>
                <a:lnTo>
                  <a:pt x="94002" y="271043"/>
                </a:lnTo>
                <a:lnTo>
                  <a:pt x="93949" y="278698"/>
                </a:lnTo>
                <a:lnTo>
                  <a:pt x="93860" y="286355"/>
                </a:lnTo>
                <a:lnTo>
                  <a:pt x="93843" y="294009"/>
                </a:lnTo>
                <a:lnTo>
                  <a:pt x="94002" y="301657"/>
                </a:lnTo>
                <a:lnTo>
                  <a:pt x="94119" y="308849"/>
                </a:lnTo>
                <a:lnTo>
                  <a:pt x="94231" y="316090"/>
                </a:lnTo>
                <a:lnTo>
                  <a:pt x="94777" y="323219"/>
                </a:lnTo>
                <a:lnTo>
                  <a:pt x="114924" y="362607"/>
                </a:lnTo>
                <a:lnTo>
                  <a:pt x="140751" y="391017"/>
                </a:lnTo>
                <a:lnTo>
                  <a:pt x="169798" y="416192"/>
                </a:lnTo>
                <a:lnTo>
                  <a:pt x="207618" y="439612"/>
                </a:lnTo>
                <a:lnTo>
                  <a:pt x="247781" y="457815"/>
                </a:lnTo>
                <a:lnTo>
                  <a:pt x="290488" y="467653"/>
                </a:lnTo>
                <a:lnTo>
                  <a:pt x="320057" y="469090"/>
                </a:lnTo>
                <a:lnTo>
                  <a:pt x="327433" y="469073"/>
                </a:lnTo>
                <a:lnTo>
                  <a:pt x="334811" y="468988"/>
                </a:lnTo>
                <a:lnTo>
                  <a:pt x="342188" y="468936"/>
                </a:lnTo>
                <a:lnTo>
                  <a:pt x="350400" y="469061"/>
                </a:lnTo>
                <a:lnTo>
                  <a:pt x="358619" y="469270"/>
                </a:lnTo>
                <a:lnTo>
                  <a:pt x="366825" y="469312"/>
                </a:lnTo>
                <a:lnTo>
                  <a:pt x="408884" y="463468"/>
                </a:lnTo>
                <a:lnTo>
                  <a:pt x="433544" y="454621"/>
                </a:lnTo>
                <a:lnTo>
                  <a:pt x="441692" y="451419"/>
                </a:lnTo>
                <a:lnTo>
                  <a:pt x="450210" y="448256"/>
                </a:lnTo>
                <a:lnTo>
                  <a:pt x="458733" y="445098"/>
                </a:lnTo>
                <a:lnTo>
                  <a:pt x="467208" y="441826"/>
                </a:lnTo>
                <a:lnTo>
                  <a:pt x="506194" y="422999"/>
                </a:lnTo>
                <a:lnTo>
                  <a:pt x="539673" y="401048"/>
                </a:lnTo>
                <a:lnTo>
                  <a:pt x="557568" y="386917"/>
                </a:lnTo>
                <a:lnTo>
                  <a:pt x="562908" y="382699"/>
                </a:lnTo>
                <a:lnTo>
                  <a:pt x="593650" y="349755"/>
                </a:lnTo>
                <a:lnTo>
                  <a:pt x="597360" y="343680"/>
                </a:lnTo>
                <a:lnTo>
                  <a:pt x="599914" y="336797"/>
                </a:lnTo>
                <a:lnTo>
                  <a:pt x="602389" y="330077"/>
                </a:lnTo>
                <a:lnTo>
                  <a:pt x="605021" y="322947"/>
                </a:lnTo>
                <a:lnTo>
                  <a:pt x="607726" y="315654"/>
                </a:lnTo>
                <a:lnTo>
                  <a:pt x="608972" y="308205"/>
                </a:lnTo>
                <a:lnTo>
                  <a:pt x="610279" y="300352"/>
                </a:lnTo>
                <a:lnTo>
                  <a:pt x="609866" y="292187"/>
                </a:lnTo>
                <a:lnTo>
                  <a:pt x="610050" y="284172"/>
                </a:lnTo>
                <a:lnTo>
                  <a:pt x="610229" y="276514"/>
                </a:lnTo>
                <a:lnTo>
                  <a:pt x="610050" y="268849"/>
                </a:lnTo>
                <a:lnTo>
                  <a:pt x="610050" y="261187"/>
                </a:lnTo>
                <a:lnTo>
                  <a:pt x="610050" y="253537"/>
                </a:lnTo>
                <a:lnTo>
                  <a:pt x="612213" y="245217"/>
                </a:lnTo>
                <a:lnTo>
                  <a:pt x="610050" y="238235"/>
                </a:lnTo>
                <a:lnTo>
                  <a:pt x="586369" y="203505"/>
                </a:lnTo>
                <a:lnTo>
                  <a:pt x="557590" y="173949"/>
                </a:lnTo>
                <a:lnTo>
                  <a:pt x="520402" y="146393"/>
                </a:lnTo>
                <a:lnTo>
                  <a:pt x="487596" y="125635"/>
                </a:lnTo>
                <a:lnTo>
                  <a:pt x="450434" y="107037"/>
                </a:lnTo>
                <a:lnTo>
                  <a:pt x="411078" y="92827"/>
                </a:lnTo>
                <a:lnTo>
                  <a:pt x="367334" y="80810"/>
                </a:lnTo>
                <a:lnTo>
                  <a:pt x="319236" y="77536"/>
                </a:lnTo>
                <a:lnTo>
                  <a:pt x="304175" y="76983"/>
                </a:lnTo>
                <a:lnTo>
                  <a:pt x="289085" y="76517"/>
                </a:lnTo>
                <a:lnTo>
                  <a:pt x="274033" y="76560"/>
                </a:lnTo>
                <a:lnTo>
                  <a:pt x="259089" y="77536"/>
                </a:lnTo>
                <a:lnTo>
                  <a:pt x="203897" y="87085"/>
                </a:lnTo>
                <a:lnTo>
                  <a:pt x="163727" y="98514"/>
                </a:lnTo>
                <a:lnTo>
                  <a:pt x="120096" y="114215"/>
                </a:lnTo>
                <a:lnTo>
                  <a:pt x="69098" y="133492"/>
                </a:lnTo>
                <a:lnTo>
                  <a:pt x="10734" y="156347"/>
                </a:lnTo>
                <a:lnTo>
                  <a:pt x="0" y="16060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9244" y="4535966"/>
            <a:ext cx="484505" cy="418465"/>
          </a:xfrm>
          <a:custGeom>
            <a:avLst/>
            <a:gdLst/>
            <a:ahLst/>
            <a:cxnLst/>
            <a:rect l="l" t="t" r="r" b="b"/>
            <a:pathLst>
              <a:path w="484505" h="418464">
                <a:moveTo>
                  <a:pt x="25686" y="53863"/>
                </a:moveTo>
                <a:lnTo>
                  <a:pt x="25986" y="41450"/>
                </a:lnTo>
                <a:lnTo>
                  <a:pt x="25686" y="35266"/>
                </a:lnTo>
                <a:lnTo>
                  <a:pt x="25615" y="33799"/>
                </a:lnTo>
                <a:lnTo>
                  <a:pt x="25359" y="32084"/>
                </a:lnTo>
                <a:lnTo>
                  <a:pt x="24573" y="30911"/>
                </a:lnTo>
                <a:lnTo>
                  <a:pt x="23897" y="29902"/>
                </a:lnTo>
                <a:lnTo>
                  <a:pt x="22319" y="29536"/>
                </a:lnTo>
                <a:lnTo>
                  <a:pt x="21298" y="28717"/>
                </a:lnTo>
                <a:lnTo>
                  <a:pt x="20496" y="28074"/>
                </a:lnTo>
                <a:lnTo>
                  <a:pt x="19833" y="27257"/>
                </a:lnTo>
                <a:lnTo>
                  <a:pt x="19105" y="26524"/>
                </a:lnTo>
                <a:lnTo>
                  <a:pt x="18382" y="25795"/>
                </a:lnTo>
                <a:lnTo>
                  <a:pt x="17779" y="24889"/>
                </a:lnTo>
                <a:lnTo>
                  <a:pt x="16943" y="24330"/>
                </a:lnTo>
                <a:lnTo>
                  <a:pt x="16688" y="24158"/>
                </a:lnTo>
                <a:lnTo>
                  <a:pt x="16201" y="24330"/>
                </a:lnTo>
                <a:lnTo>
                  <a:pt x="15830" y="24330"/>
                </a:lnTo>
                <a:lnTo>
                  <a:pt x="15470" y="24330"/>
                </a:lnTo>
                <a:lnTo>
                  <a:pt x="11825" y="24330"/>
                </a:lnTo>
                <a:lnTo>
                  <a:pt x="10725" y="23964"/>
                </a:lnTo>
                <a:lnTo>
                  <a:pt x="10362" y="24330"/>
                </a:lnTo>
                <a:lnTo>
                  <a:pt x="9274" y="25427"/>
                </a:lnTo>
                <a:lnTo>
                  <a:pt x="8569" y="27171"/>
                </a:lnTo>
                <a:lnTo>
                  <a:pt x="2236" y="66967"/>
                </a:lnTo>
                <a:lnTo>
                  <a:pt x="461" y="112356"/>
                </a:lnTo>
                <a:lnTo>
                  <a:pt x="470" y="120558"/>
                </a:lnTo>
                <a:lnTo>
                  <a:pt x="514" y="128760"/>
                </a:lnTo>
                <a:lnTo>
                  <a:pt x="540" y="136963"/>
                </a:lnTo>
                <a:lnTo>
                  <a:pt x="360" y="145455"/>
                </a:lnTo>
                <a:lnTo>
                  <a:pt x="60" y="153962"/>
                </a:lnTo>
                <a:lnTo>
                  <a:pt x="0" y="162441"/>
                </a:lnTo>
                <a:lnTo>
                  <a:pt x="8201" y="203659"/>
                </a:lnTo>
                <a:lnTo>
                  <a:pt x="25182" y="245006"/>
                </a:lnTo>
                <a:lnTo>
                  <a:pt x="46087" y="285845"/>
                </a:lnTo>
                <a:lnTo>
                  <a:pt x="69694" y="320823"/>
                </a:lnTo>
                <a:lnTo>
                  <a:pt x="96736" y="351228"/>
                </a:lnTo>
                <a:lnTo>
                  <a:pt x="132029" y="378396"/>
                </a:lnTo>
                <a:lnTo>
                  <a:pt x="172174" y="399358"/>
                </a:lnTo>
                <a:lnTo>
                  <a:pt x="178660" y="402301"/>
                </a:lnTo>
                <a:lnTo>
                  <a:pt x="219664" y="415692"/>
                </a:lnTo>
                <a:lnTo>
                  <a:pt x="255274" y="417924"/>
                </a:lnTo>
                <a:lnTo>
                  <a:pt x="262656" y="418025"/>
                </a:lnTo>
                <a:lnTo>
                  <a:pt x="270041" y="418057"/>
                </a:lnTo>
                <a:lnTo>
                  <a:pt x="277425" y="418023"/>
                </a:lnTo>
                <a:lnTo>
                  <a:pt x="284808" y="417924"/>
                </a:lnTo>
                <a:lnTo>
                  <a:pt x="292789" y="417987"/>
                </a:lnTo>
                <a:lnTo>
                  <a:pt x="330928" y="411668"/>
                </a:lnTo>
                <a:lnTo>
                  <a:pt x="344922" y="404827"/>
                </a:lnTo>
                <a:lnTo>
                  <a:pt x="351854" y="401472"/>
                </a:lnTo>
                <a:lnTo>
                  <a:pt x="391266" y="379343"/>
                </a:lnTo>
                <a:lnTo>
                  <a:pt x="422341" y="355088"/>
                </a:lnTo>
                <a:lnTo>
                  <a:pt x="426759" y="349228"/>
                </a:lnTo>
                <a:lnTo>
                  <a:pt x="431296" y="343599"/>
                </a:lnTo>
                <a:lnTo>
                  <a:pt x="435872" y="337921"/>
                </a:lnTo>
                <a:lnTo>
                  <a:pt x="440750" y="332333"/>
                </a:lnTo>
                <a:lnTo>
                  <a:pt x="444425" y="326082"/>
                </a:lnTo>
                <a:lnTo>
                  <a:pt x="448040" y="319935"/>
                </a:lnTo>
                <a:lnTo>
                  <a:pt x="450383" y="313017"/>
                </a:lnTo>
                <a:lnTo>
                  <a:pt x="453168" y="306404"/>
                </a:lnTo>
                <a:lnTo>
                  <a:pt x="456211" y="299178"/>
                </a:lnTo>
                <a:lnTo>
                  <a:pt x="459119" y="291891"/>
                </a:lnTo>
                <a:lnTo>
                  <a:pt x="461910" y="284565"/>
                </a:lnTo>
                <a:lnTo>
                  <a:pt x="464201" y="278585"/>
                </a:lnTo>
                <a:lnTo>
                  <a:pt x="475763" y="241688"/>
                </a:lnTo>
                <a:lnTo>
                  <a:pt x="482655" y="202230"/>
                </a:lnTo>
                <a:lnTo>
                  <a:pt x="483782" y="186142"/>
                </a:lnTo>
                <a:lnTo>
                  <a:pt x="484147" y="178147"/>
                </a:lnTo>
                <a:lnTo>
                  <a:pt x="483782" y="170120"/>
                </a:lnTo>
                <a:lnTo>
                  <a:pt x="483782" y="162109"/>
                </a:lnTo>
                <a:lnTo>
                  <a:pt x="483782" y="155550"/>
                </a:lnTo>
                <a:lnTo>
                  <a:pt x="483782" y="148990"/>
                </a:lnTo>
                <a:lnTo>
                  <a:pt x="483782" y="142431"/>
                </a:lnTo>
                <a:lnTo>
                  <a:pt x="483782" y="136232"/>
                </a:lnTo>
                <a:lnTo>
                  <a:pt x="484169" y="130008"/>
                </a:lnTo>
                <a:lnTo>
                  <a:pt x="483782" y="123833"/>
                </a:lnTo>
                <a:lnTo>
                  <a:pt x="483437" y="118341"/>
                </a:lnTo>
                <a:lnTo>
                  <a:pt x="483203" y="112622"/>
                </a:lnTo>
                <a:lnTo>
                  <a:pt x="481588" y="107430"/>
                </a:lnTo>
                <a:lnTo>
                  <a:pt x="479918" y="102058"/>
                </a:lnTo>
                <a:lnTo>
                  <a:pt x="476826" y="97031"/>
                </a:lnTo>
                <a:lnTo>
                  <a:pt x="473926" y="92139"/>
                </a:lnTo>
                <a:lnTo>
                  <a:pt x="470997" y="87197"/>
                </a:lnTo>
                <a:lnTo>
                  <a:pt x="467668" y="82437"/>
                </a:lnTo>
                <a:lnTo>
                  <a:pt x="464104" y="77929"/>
                </a:lnTo>
                <a:lnTo>
                  <a:pt x="460748" y="73684"/>
                </a:lnTo>
                <a:lnTo>
                  <a:pt x="437844" y="52783"/>
                </a:lnTo>
                <a:lnTo>
                  <a:pt x="432920" y="48917"/>
                </a:lnTo>
                <a:lnTo>
                  <a:pt x="427715" y="45399"/>
                </a:lnTo>
                <a:lnTo>
                  <a:pt x="422554" y="41847"/>
                </a:lnTo>
                <a:lnTo>
                  <a:pt x="416059" y="37377"/>
                </a:lnTo>
                <a:lnTo>
                  <a:pt x="409752" y="32521"/>
                </a:lnTo>
                <a:lnTo>
                  <a:pt x="402876" y="28717"/>
                </a:lnTo>
                <a:lnTo>
                  <a:pt x="395902" y="24859"/>
                </a:lnTo>
                <a:lnTo>
                  <a:pt x="388387" y="21925"/>
                </a:lnTo>
                <a:lnTo>
                  <a:pt x="381004" y="18862"/>
                </a:lnTo>
                <a:lnTo>
                  <a:pt x="373446" y="15725"/>
                </a:lnTo>
                <a:lnTo>
                  <a:pt x="365907" y="12293"/>
                </a:lnTo>
                <a:lnTo>
                  <a:pt x="358052" y="10120"/>
                </a:lnTo>
                <a:lnTo>
                  <a:pt x="313801" y="2710"/>
                </a:lnTo>
                <a:lnTo>
                  <a:pt x="273328" y="438"/>
                </a:lnTo>
                <a:lnTo>
                  <a:pt x="256929" y="221"/>
                </a:lnTo>
                <a:lnTo>
                  <a:pt x="248727" y="230"/>
                </a:lnTo>
                <a:lnTo>
                  <a:pt x="240524" y="272"/>
                </a:lnTo>
                <a:lnTo>
                  <a:pt x="232322" y="297"/>
                </a:lnTo>
                <a:lnTo>
                  <a:pt x="224938" y="270"/>
                </a:lnTo>
                <a:lnTo>
                  <a:pt x="217554" y="224"/>
                </a:lnTo>
                <a:lnTo>
                  <a:pt x="210170" y="215"/>
                </a:lnTo>
                <a:lnTo>
                  <a:pt x="202788" y="297"/>
                </a:lnTo>
                <a:lnTo>
                  <a:pt x="196411" y="198"/>
                </a:lnTo>
                <a:lnTo>
                  <a:pt x="189977" y="0"/>
                </a:lnTo>
                <a:lnTo>
                  <a:pt x="183662" y="220"/>
                </a:lnTo>
                <a:lnTo>
                  <a:pt x="147366" y="24799"/>
                </a:lnTo>
                <a:lnTo>
                  <a:pt x="126625" y="62388"/>
                </a:lnTo>
                <a:lnTo>
                  <a:pt x="110234" y="109302"/>
                </a:lnTo>
                <a:lnTo>
                  <a:pt x="108786" y="11401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166" y="5300467"/>
            <a:ext cx="490855" cy="471170"/>
          </a:xfrm>
          <a:custGeom>
            <a:avLst/>
            <a:gdLst/>
            <a:ahLst/>
            <a:cxnLst/>
            <a:rect l="l" t="t" r="r" b="b"/>
            <a:pathLst>
              <a:path w="490855" h="471170">
                <a:moveTo>
                  <a:pt x="100977" y="0"/>
                </a:moveTo>
                <a:lnTo>
                  <a:pt x="90715" y="1219"/>
                </a:lnTo>
                <a:lnTo>
                  <a:pt x="85653" y="2193"/>
                </a:lnTo>
                <a:lnTo>
                  <a:pt x="81241" y="3042"/>
                </a:lnTo>
                <a:lnTo>
                  <a:pt x="76898" y="4285"/>
                </a:lnTo>
                <a:lnTo>
                  <a:pt x="72557" y="5467"/>
                </a:lnTo>
                <a:lnTo>
                  <a:pt x="68887" y="6468"/>
                </a:lnTo>
                <a:lnTo>
                  <a:pt x="65020" y="7130"/>
                </a:lnTo>
                <a:lnTo>
                  <a:pt x="61621" y="8742"/>
                </a:lnTo>
                <a:lnTo>
                  <a:pt x="58089" y="10416"/>
                </a:lnTo>
                <a:lnTo>
                  <a:pt x="54895" y="12926"/>
                </a:lnTo>
                <a:lnTo>
                  <a:pt x="51766" y="15323"/>
                </a:lnTo>
                <a:lnTo>
                  <a:pt x="48696" y="17674"/>
                </a:lnTo>
                <a:lnTo>
                  <a:pt x="45668" y="20177"/>
                </a:lnTo>
                <a:lnTo>
                  <a:pt x="43023" y="22985"/>
                </a:lnTo>
                <a:lnTo>
                  <a:pt x="39840" y="26365"/>
                </a:lnTo>
                <a:lnTo>
                  <a:pt x="37132" y="30204"/>
                </a:lnTo>
                <a:lnTo>
                  <a:pt x="34281" y="33888"/>
                </a:lnTo>
                <a:lnTo>
                  <a:pt x="30932" y="38215"/>
                </a:lnTo>
                <a:lnTo>
                  <a:pt x="27414" y="42447"/>
                </a:lnTo>
                <a:lnTo>
                  <a:pt x="24426" y="47017"/>
                </a:lnTo>
                <a:lnTo>
                  <a:pt x="21214" y="51930"/>
                </a:lnTo>
                <a:lnTo>
                  <a:pt x="18107" y="57010"/>
                </a:lnTo>
                <a:lnTo>
                  <a:pt x="15684" y="62340"/>
                </a:lnTo>
                <a:lnTo>
                  <a:pt x="12639" y="69037"/>
                </a:lnTo>
                <a:lnTo>
                  <a:pt x="2554" y="109326"/>
                </a:lnTo>
                <a:lnTo>
                  <a:pt x="230" y="151697"/>
                </a:lnTo>
                <a:lnTo>
                  <a:pt x="248" y="161267"/>
                </a:lnTo>
                <a:lnTo>
                  <a:pt x="339" y="170839"/>
                </a:lnTo>
                <a:lnTo>
                  <a:pt x="393" y="180409"/>
                </a:lnTo>
                <a:lnTo>
                  <a:pt x="393" y="189978"/>
                </a:lnTo>
                <a:lnTo>
                  <a:pt x="393" y="199547"/>
                </a:lnTo>
                <a:lnTo>
                  <a:pt x="393" y="209116"/>
                </a:lnTo>
                <a:lnTo>
                  <a:pt x="393" y="218685"/>
                </a:lnTo>
                <a:lnTo>
                  <a:pt x="262" y="228255"/>
                </a:lnTo>
                <a:lnTo>
                  <a:pt x="43" y="237832"/>
                </a:lnTo>
                <a:lnTo>
                  <a:pt x="0" y="247396"/>
                </a:lnTo>
                <a:lnTo>
                  <a:pt x="393" y="256927"/>
                </a:lnTo>
                <a:lnTo>
                  <a:pt x="8314" y="301090"/>
                </a:lnTo>
                <a:lnTo>
                  <a:pt x="17877" y="324737"/>
                </a:lnTo>
                <a:lnTo>
                  <a:pt x="20634" y="331414"/>
                </a:lnTo>
                <a:lnTo>
                  <a:pt x="41845" y="368444"/>
                </a:lnTo>
                <a:lnTo>
                  <a:pt x="70457" y="397360"/>
                </a:lnTo>
                <a:lnTo>
                  <a:pt x="107346" y="424495"/>
                </a:lnTo>
                <a:lnTo>
                  <a:pt x="145801" y="444999"/>
                </a:lnTo>
                <a:lnTo>
                  <a:pt x="184044" y="458095"/>
                </a:lnTo>
                <a:lnTo>
                  <a:pt x="227788" y="467951"/>
                </a:lnTo>
                <a:lnTo>
                  <a:pt x="273725" y="470145"/>
                </a:lnTo>
                <a:lnTo>
                  <a:pt x="285197" y="470299"/>
                </a:lnTo>
                <a:lnTo>
                  <a:pt x="296674" y="470282"/>
                </a:lnTo>
                <a:lnTo>
                  <a:pt x="308152" y="470196"/>
                </a:lnTo>
                <a:lnTo>
                  <a:pt x="319629" y="470145"/>
                </a:lnTo>
                <a:lnTo>
                  <a:pt x="330596" y="470394"/>
                </a:lnTo>
                <a:lnTo>
                  <a:pt x="341583" y="470810"/>
                </a:lnTo>
                <a:lnTo>
                  <a:pt x="352529" y="470893"/>
                </a:lnTo>
                <a:lnTo>
                  <a:pt x="390674" y="463533"/>
                </a:lnTo>
                <a:lnTo>
                  <a:pt x="430036" y="443885"/>
                </a:lnTo>
                <a:lnTo>
                  <a:pt x="464372" y="416905"/>
                </a:lnTo>
                <a:lnTo>
                  <a:pt x="486651" y="383216"/>
                </a:lnTo>
                <a:lnTo>
                  <a:pt x="489865" y="362648"/>
                </a:lnTo>
                <a:lnTo>
                  <a:pt x="490183" y="355350"/>
                </a:lnTo>
                <a:lnTo>
                  <a:pt x="490357" y="348245"/>
                </a:lnTo>
                <a:lnTo>
                  <a:pt x="490338" y="341131"/>
                </a:lnTo>
                <a:lnTo>
                  <a:pt x="490241" y="334013"/>
                </a:lnTo>
                <a:lnTo>
                  <a:pt x="490183" y="326897"/>
                </a:lnTo>
                <a:lnTo>
                  <a:pt x="490310" y="318693"/>
                </a:lnTo>
                <a:lnTo>
                  <a:pt x="490522" y="310482"/>
                </a:lnTo>
                <a:lnTo>
                  <a:pt x="490565" y="302285"/>
                </a:lnTo>
                <a:lnTo>
                  <a:pt x="484715" y="261315"/>
                </a:lnTo>
                <a:lnTo>
                  <a:pt x="470505" y="229620"/>
                </a:lnTo>
                <a:lnTo>
                  <a:pt x="466706" y="222065"/>
                </a:lnTo>
                <a:lnTo>
                  <a:pt x="444212" y="187136"/>
                </a:lnTo>
                <a:lnTo>
                  <a:pt x="416279" y="158352"/>
                </a:lnTo>
                <a:lnTo>
                  <a:pt x="410358" y="153069"/>
                </a:lnTo>
                <a:lnTo>
                  <a:pt x="404549" y="147886"/>
                </a:lnTo>
                <a:lnTo>
                  <a:pt x="373509" y="125530"/>
                </a:lnTo>
                <a:lnTo>
                  <a:pt x="333839" y="103890"/>
                </a:lnTo>
                <a:lnTo>
                  <a:pt x="294543" y="87612"/>
                </a:lnTo>
                <a:lnTo>
                  <a:pt x="286821" y="85293"/>
                </a:lnTo>
                <a:lnTo>
                  <a:pt x="279973" y="83236"/>
                </a:lnTo>
                <a:lnTo>
                  <a:pt x="273035" y="81419"/>
                </a:lnTo>
                <a:lnTo>
                  <a:pt x="266063" y="79825"/>
                </a:lnTo>
                <a:lnTo>
                  <a:pt x="260287" y="78505"/>
                </a:lnTo>
                <a:lnTo>
                  <a:pt x="232175" y="75437"/>
                </a:lnTo>
                <a:lnTo>
                  <a:pt x="226714" y="75252"/>
                </a:lnTo>
                <a:lnTo>
                  <a:pt x="221239" y="75437"/>
                </a:lnTo>
                <a:lnTo>
                  <a:pt x="215771" y="75437"/>
                </a:lnTo>
                <a:lnTo>
                  <a:pt x="210663" y="75437"/>
                </a:lnTo>
                <a:lnTo>
                  <a:pt x="164737" y="75437"/>
                </a:lnTo>
                <a:lnTo>
                  <a:pt x="162885" y="75209"/>
                </a:lnTo>
                <a:lnTo>
                  <a:pt x="161091" y="75437"/>
                </a:lnTo>
                <a:lnTo>
                  <a:pt x="159971" y="75580"/>
                </a:lnTo>
                <a:lnTo>
                  <a:pt x="158422" y="75792"/>
                </a:lnTo>
                <a:lnTo>
                  <a:pt x="157817" y="76551"/>
                </a:lnTo>
                <a:lnTo>
                  <a:pt x="156970" y="77615"/>
                </a:lnTo>
                <a:lnTo>
                  <a:pt x="156919" y="79432"/>
                </a:lnTo>
                <a:lnTo>
                  <a:pt x="156737" y="80905"/>
                </a:lnTo>
                <a:lnTo>
                  <a:pt x="156559" y="82346"/>
                </a:lnTo>
                <a:lnTo>
                  <a:pt x="156737" y="8529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A57550-0C02-4565-8ECB-C49AD53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187450"/>
            <a:ext cx="10693400" cy="48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53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916" y="1299972"/>
            <a:ext cx="6211570" cy="682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spc="-215" dirty="0"/>
              <a:t>TensorFlow</a:t>
            </a:r>
            <a:r>
              <a:rPr sz="4300" spc="-55" dirty="0"/>
              <a:t> </a:t>
            </a:r>
            <a:r>
              <a:rPr sz="4300" spc="-145" dirty="0"/>
              <a:t>implementation</a:t>
            </a:r>
            <a:endParaRPr sz="4300"/>
          </a:p>
        </p:txBody>
      </p:sp>
      <p:sp>
        <p:nvSpPr>
          <p:cNvPr id="5" name="object 5"/>
          <p:cNvSpPr txBox="1"/>
          <p:nvPr/>
        </p:nvSpPr>
        <p:spPr>
          <a:xfrm>
            <a:off x="2209800" y="2434335"/>
            <a:ext cx="6216015" cy="822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060"/>
              </a:lnSpc>
              <a:spcBef>
                <a:spcPts val="110"/>
              </a:spcBef>
            </a:pPr>
            <a:r>
              <a:rPr sz="1750" spc="5" dirty="0">
                <a:latin typeface="DejaVu Sans Mono"/>
                <a:cs typeface="DejaVu Sans Mono"/>
              </a:rPr>
              <a:t>dropout_rate =</a:t>
            </a:r>
            <a:r>
              <a:rPr sz="1750" spc="-10" dirty="0">
                <a:latin typeface="DejaVu Sans Mono"/>
                <a:cs typeface="DejaVu Sans Mono"/>
              </a:rPr>
              <a:t> </a:t>
            </a:r>
            <a:r>
              <a:rPr sz="1750" spc="5" dirty="0">
                <a:latin typeface="DejaVu Sans Mono"/>
                <a:cs typeface="DejaVu Sans Mono"/>
              </a:rPr>
              <a:t>tf.placeholder(</a:t>
            </a:r>
            <a:r>
              <a:rPr sz="1750" b="1" spc="5" dirty="0">
                <a:solidFill>
                  <a:srgbClr val="008F00"/>
                </a:solidFill>
                <a:latin typeface="DejaVu Sans Mono"/>
                <a:cs typeface="DejaVu Sans Mono"/>
              </a:rPr>
              <a:t>"float"</a:t>
            </a:r>
            <a:r>
              <a:rPr sz="1750" spc="5" dirty="0">
                <a:latin typeface="DejaVu Sans Mono"/>
                <a:cs typeface="DejaVu Sans Mono"/>
              </a:rPr>
              <a:t>)</a:t>
            </a:r>
            <a:endParaRPr sz="1750" dirty="0">
              <a:latin typeface="DejaVu Sans Mono"/>
              <a:cs typeface="DejaVu Sans Mono"/>
            </a:endParaRPr>
          </a:p>
          <a:p>
            <a:pPr marL="12700" marR="5080">
              <a:lnSpc>
                <a:spcPts val="2020"/>
              </a:lnSpc>
              <a:spcBef>
                <a:spcPts val="95"/>
              </a:spcBef>
            </a:pPr>
            <a:r>
              <a:rPr sz="1750" spc="5" dirty="0">
                <a:latin typeface="DejaVu Sans Mono"/>
                <a:cs typeface="DejaVu Sans Mono"/>
              </a:rPr>
              <a:t>_L1 = tf.nn.relu(tf.add(tf.matmul(X, W1),</a:t>
            </a:r>
            <a:r>
              <a:rPr sz="1750" spc="-55" dirty="0">
                <a:latin typeface="DejaVu Sans Mono"/>
                <a:cs typeface="DejaVu Sans Mono"/>
              </a:rPr>
              <a:t> </a:t>
            </a:r>
            <a:r>
              <a:rPr sz="1750" spc="5" dirty="0">
                <a:latin typeface="DejaVu Sans Mono"/>
                <a:cs typeface="DejaVu Sans Mono"/>
              </a:rPr>
              <a:t>B1))  </a:t>
            </a:r>
            <a:endParaRPr lang="en-US" altLang="ko-KR" sz="1750" spc="5" dirty="0">
              <a:latin typeface="DejaVu Sans Mono"/>
              <a:cs typeface="DejaVu Sans Mono"/>
            </a:endParaRPr>
          </a:p>
          <a:p>
            <a:pPr marL="12700" marR="5080">
              <a:lnSpc>
                <a:spcPts val="2020"/>
              </a:lnSpc>
              <a:spcBef>
                <a:spcPts val="95"/>
              </a:spcBef>
            </a:pPr>
            <a:r>
              <a:rPr sz="1750" spc="5" dirty="0">
                <a:latin typeface="DejaVu Sans Mono"/>
                <a:cs typeface="DejaVu Sans Mono"/>
              </a:rPr>
              <a:t>L1 = tf.nn.dropout(_L1,</a:t>
            </a:r>
            <a:r>
              <a:rPr sz="1750" spc="-15" dirty="0">
                <a:latin typeface="DejaVu Sans Mono"/>
                <a:cs typeface="DejaVu Sans Mono"/>
              </a:rPr>
              <a:t> </a:t>
            </a:r>
            <a:r>
              <a:rPr sz="1750" spc="5" dirty="0">
                <a:latin typeface="DejaVu Sans Mono"/>
                <a:cs typeface="DejaVu Sans Mono"/>
              </a:rPr>
              <a:t>dropout_rate)</a:t>
            </a:r>
            <a:endParaRPr sz="1750" dirty="0">
              <a:latin typeface="DejaVu Sans Mono"/>
              <a:cs typeface="DejaVu Sans Mon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6296" y="4177791"/>
            <a:ext cx="7056120" cy="185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550" spc="-10" dirty="0">
                <a:latin typeface="DejaVu Sans Mono"/>
                <a:cs typeface="DejaVu Sans Mono"/>
              </a:rPr>
              <a:t>TRAIN:</a:t>
            </a:r>
            <a:endParaRPr sz="1550" dirty="0">
              <a:latin typeface="DejaVu Sans Mono"/>
              <a:cs typeface="DejaVu Sans Mono"/>
            </a:endParaRPr>
          </a:p>
          <a:p>
            <a:pPr marL="213360" marR="240029">
              <a:lnSpc>
                <a:spcPts val="1760"/>
              </a:lnSpc>
              <a:spcBef>
                <a:spcPts val="90"/>
              </a:spcBef>
            </a:pPr>
            <a:r>
              <a:rPr sz="1550" spc="-10" dirty="0">
                <a:latin typeface="DejaVu Sans Mono"/>
                <a:cs typeface="DejaVu Sans Mono"/>
              </a:rPr>
              <a:t>sess.run(optimizer, </a:t>
            </a:r>
            <a:r>
              <a:rPr sz="1550" spc="-10" dirty="0">
                <a:solidFill>
                  <a:srgbClr val="7B23AA"/>
                </a:solidFill>
                <a:latin typeface="DejaVu Sans Mono"/>
                <a:cs typeface="DejaVu Sans Mono"/>
              </a:rPr>
              <a:t>feed_dict</a:t>
            </a:r>
            <a:r>
              <a:rPr sz="1550" spc="-10" dirty="0">
                <a:latin typeface="DejaVu Sans Mono"/>
                <a:cs typeface="DejaVu Sans Mono"/>
              </a:rPr>
              <a:t>={X: batch_xs, Y: batch_ys,  dropout_rate:</a:t>
            </a:r>
            <a:r>
              <a:rPr sz="1550" spc="-15" dirty="0">
                <a:latin typeface="DejaVu Sans Mono"/>
                <a:cs typeface="DejaVu Sans Mono"/>
              </a:rPr>
              <a:t> </a:t>
            </a:r>
            <a:r>
              <a:rPr sz="1550" spc="-10" dirty="0">
                <a:solidFill>
                  <a:srgbClr val="0433FF"/>
                </a:solidFill>
                <a:latin typeface="DejaVu Sans Mono"/>
                <a:cs typeface="DejaVu Sans Mono"/>
              </a:rPr>
              <a:t>0.7</a:t>
            </a:r>
            <a:r>
              <a:rPr sz="1550" spc="-10" dirty="0">
                <a:latin typeface="DejaVu Sans Mono"/>
                <a:cs typeface="DejaVu Sans Mono"/>
              </a:rPr>
              <a:t>})</a:t>
            </a:r>
            <a:endParaRPr sz="1550" dirty="0">
              <a:latin typeface="DejaVu Sans Mono"/>
              <a:cs typeface="DejaVu Sans Mono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ts val="2050"/>
              </a:lnSpc>
              <a:spcBef>
                <a:spcPts val="1330"/>
              </a:spcBef>
            </a:pPr>
            <a:r>
              <a:rPr sz="1750" spc="5" dirty="0">
                <a:latin typeface="DejaVu Sans Mono"/>
                <a:cs typeface="DejaVu Sans Mono"/>
              </a:rPr>
              <a:t>EVALUATION:</a:t>
            </a:r>
            <a:endParaRPr sz="1750" dirty="0">
              <a:latin typeface="DejaVu Sans Mono"/>
              <a:cs typeface="DejaVu Sans Mono"/>
            </a:endParaRPr>
          </a:p>
          <a:p>
            <a:pPr marL="213360" marR="5080">
              <a:lnSpc>
                <a:spcPts val="1760"/>
              </a:lnSpc>
              <a:spcBef>
                <a:spcPts val="95"/>
              </a:spcBef>
            </a:pPr>
            <a:r>
              <a:rPr sz="1550" b="1" spc="-10" dirty="0">
                <a:solidFill>
                  <a:srgbClr val="011993"/>
                </a:solidFill>
                <a:latin typeface="DejaVu Sans Mono"/>
                <a:cs typeface="DejaVu Sans Mono"/>
              </a:rPr>
              <a:t>print </a:t>
            </a:r>
            <a:r>
              <a:rPr sz="1550" b="1" spc="-10" dirty="0">
                <a:solidFill>
                  <a:srgbClr val="008F00"/>
                </a:solidFill>
                <a:latin typeface="DejaVu Sans Mono"/>
                <a:cs typeface="DejaVu Sans Mono"/>
              </a:rPr>
              <a:t>"Accuracy:"</a:t>
            </a:r>
            <a:r>
              <a:rPr sz="1550" spc="-10" dirty="0">
                <a:latin typeface="DejaVu Sans Mono"/>
                <a:cs typeface="DejaVu Sans Mono"/>
              </a:rPr>
              <a:t>, accuracy.eval({X: mnist.test.images, Y:  mnist.test.labels, dropout_rate: </a:t>
            </a:r>
            <a:r>
              <a:rPr sz="1550" spc="-10" dirty="0">
                <a:solidFill>
                  <a:srgbClr val="0433FF"/>
                </a:solidFill>
                <a:latin typeface="DejaVu Sans Mono"/>
                <a:cs typeface="DejaVu Sans Mono"/>
              </a:rPr>
              <a:t>1</a:t>
            </a:r>
            <a:r>
              <a:rPr sz="1550" spc="-10" dirty="0">
                <a:latin typeface="DejaVu Sans Mono"/>
                <a:cs typeface="DejaVu Sans Mono"/>
              </a:rPr>
              <a:t>})</a:t>
            </a:r>
            <a:endParaRPr sz="1550" dirty="0">
              <a:latin typeface="DejaVu Sans Mono"/>
              <a:cs typeface="DejaVu Sans Mono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7B89E6-0E82-4CA2-8DE3-D4AFD94AE2A6}"/>
              </a:ext>
            </a:extLst>
          </p:cNvPr>
          <p:cNvCxnSpPr/>
          <p:nvPr/>
        </p:nvCxnSpPr>
        <p:spPr>
          <a:xfrm>
            <a:off x="2374900" y="4921250"/>
            <a:ext cx="4572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869426-54BC-4A82-9F13-3AC150B32699}"/>
              </a:ext>
            </a:extLst>
          </p:cNvPr>
          <p:cNvCxnSpPr/>
          <p:nvPr/>
        </p:nvCxnSpPr>
        <p:spPr>
          <a:xfrm>
            <a:off x="4127500" y="6140450"/>
            <a:ext cx="45720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1362" y="1145032"/>
            <a:ext cx="8968757" cy="5263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7716" y="6563868"/>
            <a:ext cx="785622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20" dirty="0">
                <a:latin typeface="Arial"/>
                <a:cs typeface="Arial"/>
                <a:hlinkClick r:id="rId4"/>
              </a:rPr>
              <a:t>http://www.slideshare.net/sasasiapacific/ipb-improving-the-models-predictive-power-with-ensemble-approaches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10"/>
              </a:spcBef>
            </a:pPr>
            <a:r>
              <a:rPr spc="-220" dirty="0"/>
              <a:t>9 </a:t>
            </a:r>
            <a:r>
              <a:rPr spc="-190" dirty="0"/>
              <a:t>hidden</a:t>
            </a:r>
            <a:r>
              <a:rPr spc="135" dirty="0"/>
              <a:t> </a:t>
            </a:r>
            <a:r>
              <a:rPr spc="-220" dirty="0"/>
              <a:t>layers!</a:t>
            </a:r>
          </a:p>
        </p:txBody>
      </p:sp>
      <p:sp>
        <p:nvSpPr>
          <p:cNvPr id="3" name="object 3"/>
          <p:cNvSpPr/>
          <p:nvPr/>
        </p:nvSpPr>
        <p:spPr>
          <a:xfrm>
            <a:off x="245468" y="2583958"/>
            <a:ext cx="5354334" cy="3575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21171" y="2280796"/>
            <a:ext cx="4872228" cy="3911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36922" y="2880983"/>
            <a:ext cx="675005" cy="78105"/>
          </a:xfrm>
          <a:custGeom>
            <a:avLst/>
            <a:gdLst/>
            <a:ahLst/>
            <a:cxnLst/>
            <a:rect l="l" t="t" r="r" b="b"/>
            <a:pathLst>
              <a:path w="675004" h="78105">
                <a:moveTo>
                  <a:pt x="0" y="77631"/>
                </a:moveTo>
                <a:lnTo>
                  <a:pt x="249" y="69499"/>
                </a:lnTo>
                <a:lnTo>
                  <a:pt x="2193" y="66695"/>
                </a:lnTo>
                <a:lnTo>
                  <a:pt x="3534" y="64762"/>
                </a:lnTo>
                <a:lnTo>
                  <a:pt x="7301" y="64512"/>
                </a:lnTo>
                <a:lnTo>
                  <a:pt x="9855" y="63421"/>
                </a:lnTo>
                <a:lnTo>
                  <a:pt x="12409" y="62330"/>
                </a:lnTo>
                <a:lnTo>
                  <a:pt x="27339" y="57953"/>
                </a:lnTo>
                <a:lnTo>
                  <a:pt x="30227" y="57444"/>
                </a:lnTo>
                <a:lnTo>
                  <a:pt x="33166" y="57217"/>
                </a:lnTo>
                <a:lnTo>
                  <a:pt x="36081" y="56872"/>
                </a:lnTo>
                <a:lnTo>
                  <a:pt x="39365" y="56485"/>
                </a:lnTo>
                <a:lnTo>
                  <a:pt x="42648" y="56089"/>
                </a:lnTo>
                <a:lnTo>
                  <a:pt x="45937" y="55759"/>
                </a:lnTo>
                <a:lnTo>
                  <a:pt x="49938" y="55358"/>
                </a:lnTo>
                <a:lnTo>
                  <a:pt x="53943" y="54973"/>
                </a:lnTo>
                <a:lnTo>
                  <a:pt x="57953" y="54679"/>
                </a:lnTo>
                <a:lnTo>
                  <a:pt x="63777" y="54252"/>
                </a:lnTo>
                <a:lnTo>
                  <a:pt x="69604" y="53754"/>
                </a:lnTo>
                <a:lnTo>
                  <a:pt x="75438" y="53598"/>
                </a:lnTo>
                <a:lnTo>
                  <a:pt x="83094" y="53394"/>
                </a:lnTo>
                <a:lnTo>
                  <a:pt x="90761" y="53598"/>
                </a:lnTo>
                <a:lnTo>
                  <a:pt x="98422" y="53598"/>
                </a:lnTo>
                <a:lnTo>
                  <a:pt x="247105" y="53598"/>
                </a:lnTo>
                <a:lnTo>
                  <a:pt x="259678" y="53624"/>
                </a:lnTo>
                <a:lnTo>
                  <a:pt x="272252" y="53667"/>
                </a:lnTo>
                <a:lnTo>
                  <a:pt x="284825" y="53676"/>
                </a:lnTo>
                <a:lnTo>
                  <a:pt x="297397" y="53598"/>
                </a:lnTo>
                <a:lnTo>
                  <a:pt x="335947" y="53104"/>
                </a:lnTo>
                <a:lnTo>
                  <a:pt x="385710" y="48672"/>
                </a:lnTo>
                <a:lnTo>
                  <a:pt x="432411" y="41291"/>
                </a:lnTo>
                <a:lnTo>
                  <a:pt x="443885" y="39356"/>
                </a:lnTo>
                <a:lnTo>
                  <a:pt x="454544" y="37676"/>
                </a:lnTo>
                <a:lnTo>
                  <a:pt x="465211" y="36041"/>
                </a:lnTo>
                <a:lnTo>
                  <a:pt x="475880" y="34426"/>
                </a:lnTo>
                <a:lnTo>
                  <a:pt x="486549" y="32807"/>
                </a:lnTo>
                <a:lnTo>
                  <a:pt x="495565" y="31465"/>
                </a:lnTo>
                <a:lnTo>
                  <a:pt x="504587" y="30147"/>
                </a:lnTo>
                <a:lnTo>
                  <a:pt x="513602" y="28793"/>
                </a:lnTo>
                <a:lnTo>
                  <a:pt x="522599" y="27339"/>
                </a:lnTo>
                <a:lnTo>
                  <a:pt x="529726" y="26059"/>
                </a:lnTo>
                <a:lnTo>
                  <a:pt x="536837" y="24680"/>
                </a:lnTo>
                <a:lnTo>
                  <a:pt x="543943" y="23263"/>
                </a:lnTo>
                <a:lnTo>
                  <a:pt x="551054" y="21871"/>
                </a:lnTo>
                <a:lnTo>
                  <a:pt x="558698" y="20410"/>
                </a:lnTo>
                <a:lnTo>
                  <a:pt x="566342" y="18929"/>
                </a:lnTo>
                <a:lnTo>
                  <a:pt x="574003" y="17517"/>
                </a:lnTo>
                <a:lnTo>
                  <a:pt x="580195" y="16375"/>
                </a:lnTo>
                <a:lnTo>
                  <a:pt x="586381" y="15182"/>
                </a:lnTo>
                <a:lnTo>
                  <a:pt x="592600" y="14210"/>
                </a:lnTo>
                <a:lnTo>
                  <a:pt x="618445" y="11315"/>
                </a:lnTo>
                <a:lnTo>
                  <a:pt x="623183" y="10935"/>
                </a:lnTo>
                <a:lnTo>
                  <a:pt x="627559" y="10584"/>
                </a:lnTo>
                <a:lnTo>
                  <a:pt x="631940" y="10247"/>
                </a:lnTo>
                <a:lnTo>
                  <a:pt x="636310" y="9855"/>
                </a:lnTo>
                <a:lnTo>
                  <a:pt x="639959" y="9527"/>
                </a:lnTo>
                <a:lnTo>
                  <a:pt x="643608" y="9180"/>
                </a:lnTo>
                <a:lnTo>
                  <a:pt x="647245" y="8774"/>
                </a:lnTo>
                <a:lnTo>
                  <a:pt x="650168" y="8449"/>
                </a:lnTo>
                <a:lnTo>
                  <a:pt x="653063" y="7860"/>
                </a:lnTo>
                <a:lnTo>
                  <a:pt x="655991" y="7661"/>
                </a:lnTo>
                <a:lnTo>
                  <a:pt x="658533" y="7489"/>
                </a:lnTo>
                <a:lnTo>
                  <a:pt x="661115" y="7870"/>
                </a:lnTo>
                <a:lnTo>
                  <a:pt x="663652" y="7661"/>
                </a:lnTo>
                <a:lnTo>
                  <a:pt x="665490" y="7510"/>
                </a:lnTo>
                <a:lnTo>
                  <a:pt x="667278" y="6808"/>
                </a:lnTo>
                <a:lnTo>
                  <a:pt x="669117" y="6580"/>
                </a:lnTo>
                <a:lnTo>
                  <a:pt x="670195" y="6448"/>
                </a:lnTo>
                <a:lnTo>
                  <a:pt x="671302" y="6580"/>
                </a:lnTo>
                <a:lnTo>
                  <a:pt x="672391" y="6580"/>
                </a:lnTo>
                <a:lnTo>
                  <a:pt x="672755" y="6580"/>
                </a:lnTo>
                <a:lnTo>
                  <a:pt x="673112" y="6580"/>
                </a:lnTo>
                <a:lnTo>
                  <a:pt x="673475" y="6580"/>
                </a:lnTo>
                <a:lnTo>
                  <a:pt x="673475" y="6580"/>
                </a:lnTo>
                <a:lnTo>
                  <a:pt x="673475" y="5467"/>
                </a:lnTo>
                <a:lnTo>
                  <a:pt x="673844" y="4747"/>
                </a:lnTo>
                <a:lnTo>
                  <a:pt x="674431" y="4070"/>
                </a:lnTo>
                <a:lnTo>
                  <a:pt x="674587" y="3306"/>
                </a:lnTo>
                <a:lnTo>
                  <a:pt x="674800" y="2248"/>
                </a:lnTo>
                <a:lnTo>
                  <a:pt x="674587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23296" y="3181654"/>
            <a:ext cx="482600" cy="51435"/>
          </a:xfrm>
          <a:custGeom>
            <a:avLst/>
            <a:gdLst/>
            <a:ahLst/>
            <a:cxnLst/>
            <a:rect l="l" t="t" r="r" b="b"/>
            <a:pathLst>
              <a:path w="482600" h="51435">
                <a:moveTo>
                  <a:pt x="0" y="45904"/>
                </a:moveTo>
                <a:lnTo>
                  <a:pt x="2699" y="49953"/>
                </a:lnTo>
                <a:lnTo>
                  <a:pt x="4387" y="50292"/>
                </a:lnTo>
                <a:lnTo>
                  <a:pt x="9990" y="51416"/>
                </a:lnTo>
                <a:lnTo>
                  <a:pt x="16043" y="50292"/>
                </a:lnTo>
                <a:lnTo>
                  <a:pt x="21871" y="50292"/>
                </a:lnTo>
                <a:lnTo>
                  <a:pt x="28802" y="50292"/>
                </a:lnTo>
                <a:lnTo>
                  <a:pt x="76191" y="50292"/>
                </a:lnTo>
                <a:lnTo>
                  <a:pt x="84577" y="50472"/>
                </a:lnTo>
                <a:lnTo>
                  <a:pt x="92955" y="50292"/>
                </a:lnTo>
                <a:lnTo>
                  <a:pt x="101341" y="50112"/>
                </a:lnTo>
                <a:lnTo>
                  <a:pt x="109732" y="49768"/>
                </a:lnTo>
                <a:lnTo>
                  <a:pt x="118101" y="49211"/>
                </a:lnTo>
                <a:lnTo>
                  <a:pt x="126125" y="48677"/>
                </a:lnTo>
                <a:lnTo>
                  <a:pt x="134106" y="47392"/>
                </a:lnTo>
                <a:lnTo>
                  <a:pt x="142133" y="47017"/>
                </a:lnTo>
                <a:lnTo>
                  <a:pt x="149767" y="46661"/>
                </a:lnTo>
                <a:lnTo>
                  <a:pt x="157435" y="47017"/>
                </a:lnTo>
                <a:lnTo>
                  <a:pt x="165086" y="47017"/>
                </a:lnTo>
                <a:lnTo>
                  <a:pt x="218292" y="47017"/>
                </a:lnTo>
                <a:lnTo>
                  <a:pt x="226678" y="47199"/>
                </a:lnTo>
                <a:lnTo>
                  <a:pt x="268429" y="45472"/>
                </a:lnTo>
                <a:lnTo>
                  <a:pt x="313539" y="40656"/>
                </a:lnTo>
                <a:lnTo>
                  <a:pt x="344380" y="34393"/>
                </a:lnTo>
                <a:lnTo>
                  <a:pt x="352043" y="32807"/>
                </a:lnTo>
                <a:lnTo>
                  <a:pt x="358857" y="31591"/>
                </a:lnTo>
                <a:lnTo>
                  <a:pt x="365690" y="30482"/>
                </a:lnTo>
                <a:lnTo>
                  <a:pt x="372535" y="29439"/>
                </a:lnTo>
                <a:lnTo>
                  <a:pt x="379383" y="28420"/>
                </a:lnTo>
                <a:lnTo>
                  <a:pt x="387390" y="27226"/>
                </a:lnTo>
                <a:lnTo>
                  <a:pt x="395443" y="26344"/>
                </a:lnTo>
                <a:lnTo>
                  <a:pt x="403449" y="25145"/>
                </a:lnTo>
                <a:lnTo>
                  <a:pt x="410024" y="24161"/>
                </a:lnTo>
                <a:lnTo>
                  <a:pt x="416534" y="22699"/>
                </a:lnTo>
                <a:lnTo>
                  <a:pt x="423127" y="21871"/>
                </a:lnTo>
                <a:lnTo>
                  <a:pt x="428191" y="21236"/>
                </a:lnTo>
                <a:lnTo>
                  <a:pt x="433322" y="21151"/>
                </a:lnTo>
                <a:lnTo>
                  <a:pt x="438417" y="20758"/>
                </a:lnTo>
                <a:lnTo>
                  <a:pt x="442795" y="20420"/>
                </a:lnTo>
                <a:lnTo>
                  <a:pt x="447178" y="20110"/>
                </a:lnTo>
                <a:lnTo>
                  <a:pt x="451547" y="19678"/>
                </a:lnTo>
                <a:lnTo>
                  <a:pt x="454468" y="19389"/>
                </a:lnTo>
                <a:lnTo>
                  <a:pt x="457364" y="18819"/>
                </a:lnTo>
                <a:lnTo>
                  <a:pt x="460289" y="18597"/>
                </a:lnTo>
                <a:lnTo>
                  <a:pt x="462101" y="18459"/>
                </a:lnTo>
                <a:lnTo>
                  <a:pt x="463953" y="18781"/>
                </a:lnTo>
                <a:lnTo>
                  <a:pt x="465757" y="18597"/>
                </a:lnTo>
                <a:lnTo>
                  <a:pt x="467598" y="18410"/>
                </a:lnTo>
                <a:lnTo>
                  <a:pt x="469423" y="17936"/>
                </a:lnTo>
                <a:lnTo>
                  <a:pt x="471225" y="17484"/>
                </a:lnTo>
                <a:lnTo>
                  <a:pt x="472337" y="17205"/>
                </a:lnTo>
                <a:lnTo>
                  <a:pt x="473380" y="16624"/>
                </a:lnTo>
                <a:lnTo>
                  <a:pt x="474499" y="16404"/>
                </a:lnTo>
                <a:lnTo>
                  <a:pt x="475203" y="16264"/>
                </a:lnTo>
                <a:lnTo>
                  <a:pt x="476112" y="16699"/>
                </a:lnTo>
                <a:lnTo>
                  <a:pt x="476693" y="16404"/>
                </a:lnTo>
                <a:lnTo>
                  <a:pt x="476843" y="16328"/>
                </a:lnTo>
                <a:lnTo>
                  <a:pt x="476508" y="15482"/>
                </a:lnTo>
                <a:lnTo>
                  <a:pt x="476693" y="15291"/>
                </a:lnTo>
                <a:lnTo>
                  <a:pt x="476868" y="15110"/>
                </a:lnTo>
                <a:lnTo>
                  <a:pt x="477414" y="15291"/>
                </a:lnTo>
                <a:lnTo>
                  <a:pt x="477773" y="15291"/>
                </a:lnTo>
                <a:lnTo>
                  <a:pt x="478145" y="15291"/>
                </a:lnTo>
                <a:lnTo>
                  <a:pt x="478516" y="15291"/>
                </a:lnTo>
                <a:lnTo>
                  <a:pt x="478887" y="15291"/>
                </a:lnTo>
                <a:lnTo>
                  <a:pt x="479618" y="13478"/>
                </a:lnTo>
                <a:lnTo>
                  <a:pt x="480678" y="11737"/>
                </a:lnTo>
                <a:lnTo>
                  <a:pt x="481080" y="9855"/>
                </a:lnTo>
                <a:lnTo>
                  <a:pt x="481769" y="6640"/>
                </a:lnTo>
                <a:lnTo>
                  <a:pt x="482161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66597" y="2643260"/>
            <a:ext cx="81980" cy="1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62345" y="2933011"/>
            <a:ext cx="66522" cy="92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4954" y="3243842"/>
            <a:ext cx="89673" cy="112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22637" y="3615389"/>
            <a:ext cx="148363" cy="992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560192" y="2562860"/>
            <a:ext cx="5573014" cy="12909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" algn="ctr">
              <a:lnSpc>
                <a:spcPts val="6215"/>
              </a:lnSpc>
              <a:spcBef>
                <a:spcPts val="90"/>
              </a:spcBef>
            </a:pPr>
            <a:r>
              <a:rPr spc="-185" dirty="0"/>
              <a:t>Lecture</a:t>
            </a:r>
            <a:endParaRPr lang="en-US" spc="-240" dirty="0"/>
          </a:p>
          <a:p>
            <a:pPr marL="10160" algn="ctr">
              <a:lnSpc>
                <a:spcPts val="3754"/>
              </a:lnSpc>
            </a:pPr>
            <a:r>
              <a:rPr lang="en-US" sz="3150" spc="195" dirty="0"/>
              <a:t>NN </a:t>
            </a:r>
            <a:r>
              <a:rPr lang="en-US" sz="3150" spc="-170" dirty="0"/>
              <a:t>LEGO</a:t>
            </a:r>
            <a:r>
              <a:rPr lang="en-US" sz="3150" spc="-215" dirty="0"/>
              <a:t> </a:t>
            </a:r>
            <a:r>
              <a:rPr lang="en-US" sz="3150" spc="-305" dirty="0"/>
              <a:t>Play</a:t>
            </a:r>
            <a:endParaRPr lang="en-US" sz="315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5379" y="1327912"/>
            <a:ext cx="589026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65" dirty="0"/>
              <a:t>Feedforward </a:t>
            </a:r>
            <a:r>
              <a:rPr spc="-170" dirty="0"/>
              <a:t>neural</a:t>
            </a:r>
            <a:r>
              <a:rPr spc="125" dirty="0"/>
              <a:t> </a:t>
            </a:r>
            <a:r>
              <a:rPr spc="-3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976375" y="3106420"/>
            <a:ext cx="1687576" cy="2866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3840" y="1327912"/>
            <a:ext cx="25990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25" dirty="0"/>
              <a:t>Fast</a:t>
            </a:r>
            <a:r>
              <a:rPr spc="-75" dirty="0"/>
              <a:t> </a:t>
            </a:r>
            <a:r>
              <a:rPr spc="-60" dirty="0"/>
              <a:t>forward</a:t>
            </a:r>
          </a:p>
        </p:txBody>
      </p:sp>
      <p:sp>
        <p:nvSpPr>
          <p:cNvPr id="3" name="object 3"/>
          <p:cNvSpPr/>
          <p:nvPr/>
        </p:nvSpPr>
        <p:spPr>
          <a:xfrm>
            <a:off x="2273660" y="2830028"/>
            <a:ext cx="7245871" cy="1580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6029" y="3633082"/>
            <a:ext cx="226702" cy="238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6764" y="3602587"/>
            <a:ext cx="234950" cy="370205"/>
          </a:xfrm>
          <a:custGeom>
            <a:avLst/>
            <a:gdLst/>
            <a:ahLst/>
            <a:cxnLst/>
            <a:rect l="l" t="t" r="r" b="b"/>
            <a:pathLst>
              <a:path w="234950" h="370204">
                <a:moveTo>
                  <a:pt x="2193" y="15291"/>
                </a:moveTo>
                <a:lnTo>
                  <a:pt x="1683" y="7249"/>
                </a:lnTo>
                <a:lnTo>
                  <a:pt x="1113" y="3274"/>
                </a:lnTo>
                <a:lnTo>
                  <a:pt x="952" y="2153"/>
                </a:lnTo>
                <a:lnTo>
                  <a:pt x="371" y="1091"/>
                </a:lnTo>
                <a:lnTo>
                  <a:pt x="0" y="0"/>
                </a:lnTo>
                <a:lnTo>
                  <a:pt x="1462" y="2914"/>
                </a:lnTo>
                <a:lnTo>
                  <a:pt x="2674" y="5983"/>
                </a:lnTo>
                <a:lnTo>
                  <a:pt x="4387" y="8742"/>
                </a:lnTo>
                <a:lnTo>
                  <a:pt x="8104" y="14546"/>
                </a:lnTo>
                <a:lnTo>
                  <a:pt x="11938" y="20277"/>
                </a:lnTo>
                <a:lnTo>
                  <a:pt x="15819" y="25978"/>
                </a:lnTo>
                <a:lnTo>
                  <a:pt x="19678" y="31694"/>
                </a:lnTo>
                <a:lnTo>
                  <a:pt x="25150" y="39893"/>
                </a:lnTo>
                <a:lnTo>
                  <a:pt x="30627" y="48089"/>
                </a:lnTo>
                <a:lnTo>
                  <a:pt x="36097" y="56290"/>
                </a:lnTo>
                <a:lnTo>
                  <a:pt x="41549" y="64502"/>
                </a:lnTo>
                <a:lnTo>
                  <a:pt x="47818" y="74075"/>
                </a:lnTo>
                <a:lnTo>
                  <a:pt x="54046" y="83676"/>
                </a:lnTo>
                <a:lnTo>
                  <a:pt x="60313" y="93250"/>
                </a:lnTo>
                <a:lnTo>
                  <a:pt x="88753" y="133972"/>
                </a:lnTo>
                <a:lnTo>
                  <a:pt x="117499" y="173034"/>
                </a:lnTo>
                <a:lnTo>
                  <a:pt x="149859" y="215871"/>
                </a:lnTo>
                <a:lnTo>
                  <a:pt x="162457" y="232526"/>
                </a:lnTo>
                <a:lnTo>
                  <a:pt x="188138" y="268067"/>
                </a:lnTo>
                <a:lnTo>
                  <a:pt x="210427" y="302381"/>
                </a:lnTo>
                <a:lnTo>
                  <a:pt x="217571" y="314849"/>
                </a:lnTo>
                <a:lnTo>
                  <a:pt x="220227" y="319528"/>
                </a:lnTo>
                <a:lnTo>
                  <a:pt x="230701" y="339995"/>
                </a:lnTo>
                <a:lnTo>
                  <a:pt x="231881" y="342506"/>
                </a:lnTo>
                <a:lnTo>
                  <a:pt x="233311" y="344996"/>
                </a:lnTo>
                <a:lnTo>
                  <a:pt x="233975" y="347656"/>
                </a:lnTo>
                <a:lnTo>
                  <a:pt x="234403" y="349372"/>
                </a:lnTo>
                <a:lnTo>
                  <a:pt x="233975" y="351301"/>
                </a:lnTo>
                <a:lnTo>
                  <a:pt x="233975" y="353124"/>
                </a:lnTo>
                <a:lnTo>
                  <a:pt x="233975" y="364791"/>
                </a:lnTo>
                <a:lnTo>
                  <a:pt x="234341" y="365888"/>
                </a:lnTo>
                <a:lnTo>
                  <a:pt x="233975" y="366254"/>
                </a:lnTo>
                <a:lnTo>
                  <a:pt x="232878" y="367351"/>
                </a:lnTo>
                <a:lnTo>
                  <a:pt x="231129" y="368190"/>
                </a:lnTo>
                <a:lnTo>
                  <a:pt x="229588" y="368448"/>
                </a:lnTo>
                <a:lnTo>
                  <a:pt x="226753" y="368921"/>
                </a:lnTo>
                <a:lnTo>
                  <a:pt x="223759" y="368448"/>
                </a:lnTo>
                <a:lnTo>
                  <a:pt x="220846" y="368448"/>
                </a:lnTo>
                <a:lnTo>
                  <a:pt x="218291" y="368448"/>
                </a:lnTo>
                <a:lnTo>
                  <a:pt x="214279" y="369712"/>
                </a:lnTo>
                <a:lnTo>
                  <a:pt x="213184" y="368448"/>
                </a:lnTo>
                <a:lnTo>
                  <a:pt x="209542" y="364244"/>
                </a:lnTo>
                <a:lnTo>
                  <a:pt x="206635" y="35204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55813" y="1258432"/>
            <a:ext cx="123189" cy="480695"/>
          </a:xfrm>
          <a:custGeom>
            <a:avLst/>
            <a:gdLst/>
            <a:ahLst/>
            <a:cxnLst/>
            <a:rect l="l" t="t" r="r" b="b"/>
            <a:pathLst>
              <a:path w="123190" h="480694">
                <a:moveTo>
                  <a:pt x="29737" y="40546"/>
                </a:moveTo>
                <a:lnTo>
                  <a:pt x="24923" y="30889"/>
                </a:lnTo>
                <a:lnTo>
                  <a:pt x="22075" y="26336"/>
                </a:lnTo>
                <a:lnTo>
                  <a:pt x="19455" y="22146"/>
                </a:lnTo>
                <a:lnTo>
                  <a:pt x="16371" y="18229"/>
                </a:lnTo>
                <a:lnTo>
                  <a:pt x="13334" y="14319"/>
                </a:lnTo>
                <a:lnTo>
                  <a:pt x="11274" y="11669"/>
                </a:lnTo>
                <a:lnTo>
                  <a:pt x="8793" y="9342"/>
                </a:lnTo>
                <a:lnTo>
                  <a:pt x="6785" y="6658"/>
                </a:lnTo>
                <a:lnTo>
                  <a:pt x="5519" y="4966"/>
                </a:lnTo>
                <a:lnTo>
                  <a:pt x="4856" y="2801"/>
                </a:lnTo>
                <a:lnTo>
                  <a:pt x="3511" y="1190"/>
                </a:lnTo>
                <a:lnTo>
                  <a:pt x="3033" y="618"/>
                </a:lnTo>
                <a:lnTo>
                  <a:pt x="2084" y="360"/>
                </a:lnTo>
                <a:lnTo>
                  <a:pt x="1317" y="109"/>
                </a:lnTo>
                <a:lnTo>
                  <a:pt x="982" y="0"/>
                </a:lnTo>
                <a:lnTo>
                  <a:pt x="575" y="109"/>
                </a:lnTo>
                <a:lnTo>
                  <a:pt x="204" y="109"/>
                </a:lnTo>
                <a:lnTo>
                  <a:pt x="204" y="829"/>
                </a:lnTo>
                <a:lnTo>
                  <a:pt x="204" y="26336"/>
                </a:lnTo>
                <a:lnTo>
                  <a:pt x="136" y="35359"/>
                </a:lnTo>
                <a:lnTo>
                  <a:pt x="22" y="44384"/>
                </a:lnTo>
                <a:lnTo>
                  <a:pt x="0" y="53405"/>
                </a:lnTo>
                <a:lnTo>
                  <a:pt x="204" y="62417"/>
                </a:lnTo>
                <a:lnTo>
                  <a:pt x="3511" y="108322"/>
                </a:lnTo>
                <a:lnTo>
                  <a:pt x="11140" y="157534"/>
                </a:lnTo>
                <a:lnTo>
                  <a:pt x="18502" y="192802"/>
                </a:lnTo>
                <a:lnTo>
                  <a:pt x="20995" y="204552"/>
                </a:lnTo>
                <a:lnTo>
                  <a:pt x="23175" y="215489"/>
                </a:lnTo>
                <a:lnTo>
                  <a:pt x="25297" y="226439"/>
                </a:lnTo>
                <a:lnTo>
                  <a:pt x="27454" y="237380"/>
                </a:lnTo>
                <a:lnTo>
                  <a:pt x="37042" y="279453"/>
                </a:lnTo>
                <a:lnTo>
                  <a:pt x="46959" y="318519"/>
                </a:lnTo>
                <a:lnTo>
                  <a:pt x="49415" y="328088"/>
                </a:lnTo>
                <a:lnTo>
                  <a:pt x="51604" y="336837"/>
                </a:lnTo>
                <a:lnTo>
                  <a:pt x="53765" y="345594"/>
                </a:lnTo>
                <a:lnTo>
                  <a:pt x="55936" y="354348"/>
                </a:lnTo>
                <a:lnTo>
                  <a:pt x="58157" y="363089"/>
                </a:lnTo>
                <a:lnTo>
                  <a:pt x="60042" y="370202"/>
                </a:lnTo>
                <a:lnTo>
                  <a:pt x="61980" y="377301"/>
                </a:lnTo>
                <a:lnTo>
                  <a:pt x="63922" y="384400"/>
                </a:lnTo>
                <a:lnTo>
                  <a:pt x="65819" y="391509"/>
                </a:lnTo>
                <a:lnTo>
                  <a:pt x="67717" y="398780"/>
                </a:lnTo>
                <a:lnTo>
                  <a:pt x="69658" y="406048"/>
                </a:lnTo>
                <a:lnTo>
                  <a:pt x="71287" y="413381"/>
                </a:lnTo>
                <a:lnTo>
                  <a:pt x="72572" y="419166"/>
                </a:lnTo>
                <a:lnTo>
                  <a:pt x="73321" y="425069"/>
                </a:lnTo>
                <a:lnTo>
                  <a:pt x="74561" y="430866"/>
                </a:lnTo>
                <a:lnTo>
                  <a:pt x="75504" y="435274"/>
                </a:lnTo>
                <a:lnTo>
                  <a:pt x="76835" y="439598"/>
                </a:lnTo>
                <a:lnTo>
                  <a:pt x="77835" y="443995"/>
                </a:lnTo>
                <a:lnTo>
                  <a:pt x="78658" y="447609"/>
                </a:lnTo>
                <a:lnTo>
                  <a:pt x="79040" y="451336"/>
                </a:lnTo>
                <a:lnTo>
                  <a:pt x="80029" y="454898"/>
                </a:lnTo>
                <a:lnTo>
                  <a:pt x="80862" y="457895"/>
                </a:lnTo>
                <a:lnTo>
                  <a:pt x="82254" y="460733"/>
                </a:lnTo>
                <a:lnTo>
                  <a:pt x="83303" y="463673"/>
                </a:lnTo>
                <a:lnTo>
                  <a:pt x="84077" y="465841"/>
                </a:lnTo>
                <a:lnTo>
                  <a:pt x="84708" y="468060"/>
                </a:lnTo>
                <a:lnTo>
                  <a:pt x="85497" y="470221"/>
                </a:lnTo>
                <a:lnTo>
                  <a:pt x="86170" y="472065"/>
                </a:lnTo>
                <a:lnTo>
                  <a:pt x="86482" y="474275"/>
                </a:lnTo>
                <a:lnTo>
                  <a:pt x="87691" y="475690"/>
                </a:lnTo>
                <a:lnTo>
                  <a:pt x="88665" y="476829"/>
                </a:lnTo>
                <a:lnTo>
                  <a:pt x="90541" y="477284"/>
                </a:lnTo>
                <a:lnTo>
                  <a:pt x="92046" y="477883"/>
                </a:lnTo>
                <a:lnTo>
                  <a:pt x="94187" y="478736"/>
                </a:lnTo>
                <a:lnTo>
                  <a:pt x="96377" y="479748"/>
                </a:lnTo>
                <a:lnTo>
                  <a:pt x="98627" y="480044"/>
                </a:lnTo>
                <a:lnTo>
                  <a:pt x="101845" y="480468"/>
                </a:lnTo>
                <a:lnTo>
                  <a:pt x="105235" y="480482"/>
                </a:lnTo>
                <a:lnTo>
                  <a:pt x="108449" y="480044"/>
                </a:lnTo>
                <a:lnTo>
                  <a:pt x="113246" y="479391"/>
                </a:lnTo>
                <a:lnTo>
                  <a:pt x="122659" y="47677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61075" y="1186379"/>
            <a:ext cx="66040" cy="516890"/>
          </a:xfrm>
          <a:custGeom>
            <a:avLst/>
            <a:gdLst/>
            <a:ahLst/>
            <a:cxnLst/>
            <a:rect l="l" t="t" r="r" b="b"/>
            <a:pathLst>
              <a:path w="66040" h="516889">
                <a:moveTo>
                  <a:pt x="65582" y="13129"/>
                </a:moveTo>
                <a:lnTo>
                  <a:pt x="65582" y="7278"/>
                </a:lnTo>
                <a:lnTo>
                  <a:pt x="65582" y="4353"/>
                </a:lnTo>
                <a:lnTo>
                  <a:pt x="65582" y="3632"/>
                </a:lnTo>
                <a:lnTo>
                  <a:pt x="65582" y="2911"/>
                </a:lnTo>
                <a:lnTo>
                  <a:pt x="65582" y="2190"/>
                </a:lnTo>
                <a:lnTo>
                  <a:pt x="65582" y="1464"/>
                </a:lnTo>
                <a:lnTo>
                  <a:pt x="65582" y="732"/>
                </a:lnTo>
                <a:lnTo>
                  <a:pt x="65582" y="0"/>
                </a:lnTo>
                <a:lnTo>
                  <a:pt x="64851" y="357"/>
                </a:lnTo>
                <a:lnTo>
                  <a:pt x="63516" y="569"/>
                </a:lnTo>
                <a:lnTo>
                  <a:pt x="63388" y="1078"/>
                </a:lnTo>
                <a:lnTo>
                  <a:pt x="62064" y="6397"/>
                </a:lnTo>
                <a:lnTo>
                  <a:pt x="61773" y="11998"/>
                </a:lnTo>
                <a:lnTo>
                  <a:pt x="61227" y="17483"/>
                </a:lnTo>
                <a:lnTo>
                  <a:pt x="58367" y="63399"/>
                </a:lnTo>
                <a:lnTo>
                  <a:pt x="58149" y="72692"/>
                </a:lnTo>
                <a:lnTo>
                  <a:pt x="57921" y="81986"/>
                </a:lnTo>
                <a:lnTo>
                  <a:pt x="57636" y="92643"/>
                </a:lnTo>
                <a:lnTo>
                  <a:pt x="57364" y="103300"/>
                </a:lnTo>
                <a:lnTo>
                  <a:pt x="57100" y="113958"/>
                </a:lnTo>
                <a:lnTo>
                  <a:pt x="56840" y="124616"/>
                </a:lnTo>
                <a:lnTo>
                  <a:pt x="56539" y="136099"/>
                </a:lnTo>
                <a:lnTo>
                  <a:pt x="56228" y="147583"/>
                </a:lnTo>
                <a:lnTo>
                  <a:pt x="55953" y="159068"/>
                </a:lnTo>
                <a:lnTo>
                  <a:pt x="55760" y="170553"/>
                </a:lnTo>
                <a:lnTo>
                  <a:pt x="55684" y="181758"/>
                </a:lnTo>
                <a:lnTo>
                  <a:pt x="55693" y="192964"/>
                </a:lnTo>
                <a:lnTo>
                  <a:pt x="55735" y="204170"/>
                </a:lnTo>
                <a:lnTo>
                  <a:pt x="55760" y="215377"/>
                </a:lnTo>
                <a:lnTo>
                  <a:pt x="55760" y="487967"/>
                </a:lnTo>
                <a:lnTo>
                  <a:pt x="55990" y="491627"/>
                </a:lnTo>
                <a:lnTo>
                  <a:pt x="55760" y="495257"/>
                </a:lnTo>
                <a:lnTo>
                  <a:pt x="55619" y="497454"/>
                </a:lnTo>
                <a:lnTo>
                  <a:pt x="54850" y="499607"/>
                </a:lnTo>
                <a:lnTo>
                  <a:pt x="54647" y="501806"/>
                </a:lnTo>
                <a:lnTo>
                  <a:pt x="54479" y="503612"/>
                </a:lnTo>
                <a:lnTo>
                  <a:pt x="54867" y="505478"/>
                </a:lnTo>
                <a:lnTo>
                  <a:pt x="54647" y="507274"/>
                </a:lnTo>
                <a:lnTo>
                  <a:pt x="54507" y="508403"/>
                </a:lnTo>
                <a:lnTo>
                  <a:pt x="53789" y="509451"/>
                </a:lnTo>
                <a:lnTo>
                  <a:pt x="53566" y="510580"/>
                </a:lnTo>
                <a:lnTo>
                  <a:pt x="53429" y="511274"/>
                </a:lnTo>
                <a:lnTo>
                  <a:pt x="53566" y="512021"/>
                </a:lnTo>
                <a:lnTo>
                  <a:pt x="53566" y="512741"/>
                </a:lnTo>
                <a:lnTo>
                  <a:pt x="53566" y="513113"/>
                </a:lnTo>
                <a:lnTo>
                  <a:pt x="53566" y="513484"/>
                </a:lnTo>
                <a:lnTo>
                  <a:pt x="53566" y="513855"/>
                </a:lnTo>
                <a:lnTo>
                  <a:pt x="53566" y="514215"/>
                </a:lnTo>
                <a:lnTo>
                  <a:pt x="53746" y="514755"/>
                </a:lnTo>
                <a:lnTo>
                  <a:pt x="53566" y="514935"/>
                </a:lnTo>
                <a:lnTo>
                  <a:pt x="53015" y="515486"/>
                </a:lnTo>
                <a:lnTo>
                  <a:pt x="52147" y="515891"/>
                </a:lnTo>
                <a:lnTo>
                  <a:pt x="51372" y="516048"/>
                </a:lnTo>
                <a:lnTo>
                  <a:pt x="50324" y="516262"/>
                </a:lnTo>
                <a:lnTo>
                  <a:pt x="49189" y="516048"/>
                </a:lnTo>
                <a:lnTo>
                  <a:pt x="48098" y="516048"/>
                </a:lnTo>
                <a:lnTo>
                  <a:pt x="45915" y="516048"/>
                </a:lnTo>
                <a:lnTo>
                  <a:pt x="43732" y="516048"/>
                </a:lnTo>
                <a:lnTo>
                  <a:pt x="41549" y="516048"/>
                </a:lnTo>
                <a:lnTo>
                  <a:pt x="37904" y="516048"/>
                </a:lnTo>
                <a:lnTo>
                  <a:pt x="34231" y="516364"/>
                </a:lnTo>
                <a:lnTo>
                  <a:pt x="30614" y="516048"/>
                </a:lnTo>
                <a:lnTo>
                  <a:pt x="25849" y="515633"/>
                </a:lnTo>
                <a:lnTo>
                  <a:pt x="20577" y="515796"/>
                </a:lnTo>
                <a:lnTo>
                  <a:pt x="16403" y="513855"/>
                </a:lnTo>
                <a:lnTo>
                  <a:pt x="10372" y="511049"/>
                </a:lnTo>
                <a:lnTo>
                  <a:pt x="0" y="50180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24879" y="1601668"/>
            <a:ext cx="287655" cy="22225"/>
          </a:xfrm>
          <a:custGeom>
            <a:avLst/>
            <a:gdLst/>
            <a:ahLst/>
            <a:cxnLst/>
            <a:rect l="l" t="t" r="r" b="b"/>
            <a:pathLst>
              <a:path w="287654" h="22225">
                <a:moveTo>
                  <a:pt x="27" y="22014"/>
                </a:moveTo>
                <a:lnTo>
                  <a:pt x="0" y="8758"/>
                </a:lnTo>
                <a:lnTo>
                  <a:pt x="3301" y="5643"/>
                </a:lnTo>
                <a:lnTo>
                  <a:pt x="6559" y="2569"/>
                </a:lnTo>
                <a:lnTo>
                  <a:pt x="14226" y="4096"/>
                </a:lnTo>
                <a:lnTo>
                  <a:pt x="19705" y="3449"/>
                </a:lnTo>
                <a:lnTo>
                  <a:pt x="26625" y="2633"/>
                </a:lnTo>
                <a:lnTo>
                  <a:pt x="62335" y="175"/>
                </a:lnTo>
                <a:lnTo>
                  <a:pt x="69261" y="0"/>
                </a:lnTo>
                <a:lnTo>
                  <a:pt x="76196" y="175"/>
                </a:lnTo>
                <a:lnTo>
                  <a:pt x="83126" y="175"/>
                </a:lnTo>
                <a:lnTo>
                  <a:pt x="89686" y="175"/>
                </a:lnTo>
                <a:lnTo>
                  <a:pt x="169478" y="175"/>
                </a:lnTo>
                <a:lnTo>
                  <a:pt x="176043" y="0"/>
                </a:lnTo>
                <a:lnTo>
                  <a:pt x="182597" y="175"/>
                </a:lnTo>
                <a:lnTo>
                  <a:pt x="189532" y="360"/>
                </a:lnTo>
                <a:lnTo>
                  <a:pt x="196493" y="552"/>
                </a:lnTo>
                <a:lnTo>
                  <a:pt x="203389" y="1255"/>
                </a:lnTo>
                <a:lnTo>
                  <a:pt x="210714" y="2003"/>
                </a:lnTo>
                <a:lnTo>
                  <a:pt x="218049" y="3051"/>
                </a:lnTo>
                <a:lnTo>
                  <a:pt x="225260" y="4530"/>
                </a:lnTo>
                <a:lnTo>
                  <a:pt x="232259" y="5965"/>
                </a:lnTo>
                <a:lnTo>
                  <a:pt x="239050" y="8387"/>
                </a:lnTo>
                <a:lnTo>
                  <a:pt x="246019" y="9998"/>
                </a:lnTo>
                <a:lnTo>
                  <a:pt x="253260" y="11672"/>
                </a:lnTo>
                <a:lnTo>
                  <a:pt x="260614" y="12854"/>
                </a:lnTo>
                <a:lnTo>
                  <a:pt x="267890" y="14385"/>
                </a:lnTo>
                <a:lnTo>
                  <a:pt x="274464" y="15768"/>
                </a:lnTo>
                <a:lnTo>
                  <a:pt x="287568" y="1874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3354" y="1494104"/>
            <a:ext cx="301625" cy="238125"/>
          </a:xfrm>
          <a:custGeom>
            <a:avLst/>
            <a:gdLst/>
            <a:ahLst/>
            <a:cxnLst/>
            <a:rect l="l" t="t" r="r" b="b"/>
            <a:pathLst>
              <a:path w="301625" h="238125">
                <a:moveTo>
                  <a:pt x="0" y="118643"/>
                </a:moveTo>
                <a:lnTo>
                  <a:pt x="1767" y="127218"/>
                </a:lnTo>
                <a:lnTo>
                  <a:pt x="4387" y="129579"/>
                </a:lnTo>
                <a:lnTo>
                  <a:pt x="9057" y="133787"/>
                </a:lnTo>
                <a:lnTo>
                  <a:pt x="15897" y="135766"/>
                </a:lnTo>
                <a:lnTo>
                  <a:pt x="21871" y="138353"/>
                </a:lnTo>
                <a:lnTo>
                  <a:pt x="29376" y="141604"/>
                </a:lnTo>
                <a:lnTo>
                  <a:pt x="37063" y="144510"/>
                </a:lnTo>
                <a:lnTo>
                  <a:pt x="74357" y="155838"/>
                </a:lnTo>
                <a:lnTo>
                  <a:pt x="118560" y="164490"/>
                </a:lnTo>
                <a:lnTo>
                  <a:pt x="155504" y="165810"/>
                </a:lnTo>
                <a:lnTo>
                  <a:pt x="164525" y="165793"/>
                </a:lnTo>
                <a:lnTo>
                  <a:pt x="173548" y="165710"/>
                </a:lnTo>
                <a:lnTo>
                  <a:pt x="182570" y="165660"/>
                </a:lnTo>
                <a:lnTo>
                  <a:pt x="222679" y="165660"/>
                </a:lnTo>
                <a:lnTo>
                  <a:pt x="231228" y="166832"/>
                </a:lnTo>
                <a:lnTo>
                  <a:pt x="239443" y="165660"/>
                </a:lnTo>
                <a:lnTo>
                  <a:pt x="246530" y="164649"/>
                </a:lnTo>
                <a:lnTo>
                  <a:pt x="253502" y="161835"/>
                </a:lnTo>
                <a:lnTo>
                  <a:pt x="260202" y="159112"/>
                </a:lnTo>
                <a:lnTo>
                  <a:pt x="265158" y="157098"/>
                </a:lnTo>
                <a:lnTo>
                  <a:pt x="269989" y="154465"/>
                </a:lnTo>
                <a:lnTo>
                  <a:pt x="274411" y="151450"/>
                </a:lnTo>
                <a:lnTo>
                  <a:pt x="278011" y="148997"/>
                </a:lnTo>
                <a:lnTo>
                  <a:pt x="281269" y="145892"/>
                </a:lnTo>
                <a:lnTo>
                  <a:pt x="284267" y="142708"/>
                </a:lnTo>
                <a:lnTo>
                  <a:pt x="287097" y="139704"/>
                </a:lnTo>
                <a:lnTo>
                  <a:pt x="289862" y="136450"/>
                </a:lnTo>
                <a:lnTo>
                  <a:pt x="301272" y="99781"/>
                </a:lnTo>
                <a:lnTo>
                  <a:pt x="300671" y="93890"/>
                </a:lnTo>
                <a:lnTo>
                  <a:pt x="300671" y="88061"/>
                </a:lnTo>
                <a:lnTo>
                  <a:pt x="300671" y="81862"/>
                </a:lnTo>
                <a:lnTo>
                  <a:pt x="301036" y="75641"/>
                </a:lnTo>
                <a:lnTo>
                  <a:pt x="300671" y="69464"/>
                </a:lnTo>
                <a:lnTo>
                  <a:pt x="300304" y="63243"/>
                </a:lnTo>
                <a:lnTo>
                  <a:pt x="300819" y="56381"/>
                </a:lnTo>
                <a:lnTo>
                  <a:pt x="298477" y="50866"/>
                </a:lnTo>
                <a:lnTo>
                  <a:pt x="295712" y="44354"/>
                </a:lnTo>
                <a:lnTo>
                  <a:pt x="290108" y="38877"/>
                </a:lnTo>
                <a:lnTo>
                  <a:pt x="285348" y="33382"/>
                </a:lnTo>
                <a:lnTo>
                  <a:pt x="280635" y="27941"/>
                </a:lnTo>
                <a:lnTo>
                  <a:pt x="275838" y="22215"/>
                </a:lnTo>
                <a:lnTo>
                  <a:pt x="270057" y="18059"/>
                </a:lnTo>
                <a:lnTo>
                  <a:pt x="229588" y="1688"/>
                </a:lnTo>
                <a:lnTo>
                  <a:pt x="221742" y="347"/>
                </a:lnTo>
                <a:lnTo>
                  <a:pt x="213570" y="759"/>
                </a:lnTo>
                <a:lnTo>
                  <a:pt x="205555" y="575"/>
                </a:lnTo>
                <a:lnTo>
                  <a:pt x="197537" y="388"/>
                </a:lnTo>
                <a:lnTo>
                  <a:pt x="189511" y="575"/>
                </a:lnTo>
                <a:lnTo>
                  <a:pt x="181489" y="575"/>
                </a:lnTo>
                <a:lnTo>
                  <a:pt x="175290" y="575"/>
                </a:lnTo>
                <a:lnTo>
                  <a:pt x="169037" y="0"/>
                </a:lnTo>
                <a:lnTo>
                  <a:pt x="162892" y="575"/>
                </a:lnTo>
                <a:lnTo>
                  <a:pt x="157370" y="1091"/>
                </a:lnTo>
                <a:lnTo>
                  <a:pt x="151355" y="1508"/>
                </a:lnTo>
                <a:lnTo>
                  <a:pt x="146488" y="3849"/>
                </a:lnTo>
                <a:lnTo>
                  <a:pt x="142253" y="5885"/>
                </a:lnTo>
                <a:lnTo>
                  <a:pt x="138829" y="10070"/>
                </a:lnTo>
                <a:lnTo>
                  <a:pt x="135585" y="13704"/>
                </a:lnTo>
                <a:lnTo>
                  <a:pt x="132641" y="17001"/>
                </a:lnTo>
                <a:lnTo>
                  <a:pt x="130394" y="20939"/>
                </a:lnTo>
                <a:lnTo>
                  <a:pt x="127923" y="24640"/>
                </a:lnTo>
                <a:lnTo>
                  <a:pt x="125286" y="28589"/>
                </a:lnTo>
                <a:lnTo>
                  <a:pt x="122226" y="32380"/>
                </a:lnTo>
                <a:lnTo>
                  <a:pt x="120261" y="36656"/>
                </a:lnTo>
                <a:lnTo>
                  <a:pt x="118210" y="41122"/>
                </a:lnTo>
                <a:lnTo>
                  <a:pt x="117118" y="46073"/>
                </a:lnTo>
                <a:lnTo>
                  <a:pt x="115874" y="50866"/>
                </a:lnTo>
                <a:lnTo>
                  <a:pt x="114564" y="55917"/>
                </a:lnTo>
                <a:lnTo>
                  <a:pt x="113116" y="61024"/>
                </a:lnTo>
                <a:lnTo>
                  <a:pt x="112600" y="66189"/>
                </a:lnTo>
                <a:lnTo>
                  <a:pt x="112024" y="71960"/>
                </a:lnTo>
                <a:lnTo>
                  <a:pt x="112600" y="77846"/>
                </a:lnTo>
                <a:lnTo>
                  <a:pt x="112600" y="83674"/>
                </a:lnTo>
                <a:lnTo>
                  <a:pt x="112600" y="90233"/>
                </a:lnTo>
                <a:lnTo>
                  <a:pt x="112600" y="96793"/>
                </a:lnTo>
                <a:lnTo>
                  <a:pt x="112600" y="103352"/>
                </a:lnTo>
                <a:lnTo>
                  <a:pt x="112600" y="109912"/>
                </a:lnTo>
                <a:lnTo>
                  <a:pt x="111896" y="116547"/>
                </a:lnTo>
                <a:lnTo>
                  <a:pt x="112600" y="123030"/>
                </a:lnTo>
                <a:lnTo>
                  <a:pt x="113359" y="130026"/>
                </a:lnTo>
                <a:lnTo>
                  <a:pt x="114763" y="137123"/>
                </a:lnTo>
                <a:lnTo>
                  <a:pt x="116987" y="143789"/>
                </a:lnTo>
                <a:lnTo>
                  <a:pt x="119140" y="150242"/>
                </a:lnTo>
                <a:lnTo>
                  <a:pt x="122669" y="156260"/>
                </a:lnTo>
                <a:lnTo>
                  <a:pt x="125729" y="162386"/>
                </a:lnTo>
                <a:lnTo>
                  <a:pt x="128498" y="167927"/>
                </a:lnTo>
                <a:lnTo>
                  <a:pt x="153416" y="199213"/>
                </a:lnTo>
                <a:lnTo>
                  <a:pt x="157424" y="202856"/>
                </a:lnTo>
                <a:lnTo>
                  <a:pt x="161438" y="206503"/>
                </a:lnTo>
                <a:lnTo>
                  <a:pt x="165280" y="210363"/>
                </a:lnTo>
                <a:lnTo>
                  <a:pt x="169473" y="213791"/>
                </a:lnTo>
                <a:lnTo>
                  <a:pt x="173302" y="216922"/>
                </a:lnTo>
                <a:lnTo>
                  <a:pt x="177432" y="219693"/>
                </a:lnTo>
                <a:lnTo>
                  <a:pt x="181489" y="222533"/>
                </a:lnTo>
                <a:lnTo>
                  <a:pt x="184712" y="224790"/>
                </a:lnTo>
                <a:lnTo>
                  <a:pt x="188070" y="226853"/>
                </a:lnTo>
                <a:lnTo>
                  <a:pt x="191312" y="229082"/>
                </a:lnTo>
                <a:lnTo>
                  <a:pt x="193897" y="230859"/>
                </a:lnTo>
                <a:lnTo>
                  <a:pt x="196275" y="232975"/>
                </a:lnTo>
                <a:lnTo>
                  <a:pt x="198973" y="234550"/>
                </a:lnTo>
                <a:lnTo>
                  <a:pt x="200652" y="235529"/>
                </a:lnTo>
                <a:lnTo>
                  <a:pt x="202559" y="236232"/>
                </a:lnTo>
                <a:lnTo>
                  <a:pt x="204442" y="236744"/>
                </a:lnTo>
                <a:lnTo>
                  <a:pt x="206576" y="237324"/>
                </a:lnTo>
                <a:lnTo>
                  <a:pt x="208815" y="237626"/>
                </a:lnTo>
                <a:lnTo>
                  <a:pt x="211023" y="237824"/>
                </a:lnTo>
                <a:lnTo>
                  <a:pt x="212820" y="237986"/>
                </a:lnTo>
                <a:lnTo>
                  <a:pt x="214646" y="237824"/>
                </a:lnTo>
                <a:lnTo>
                  <a:pt x="216458" y="237824"/>
                </a:lnTo>
                <a:lnTo>
                  <a:pt x="217921" y="237824"/>
                </a:lnTo>
                <a:lnTo>
                  <a:pt x="237621" y="237824"/>
                </a:lnTo>
                <a:lnTo>
                  <a:pt x="239094" y="238001"/>
                </a:lnTo>
                <a:lnTo>
                  <a:pt x="247813" y="235279"/>
                </a:lnTo>
                <a:lnTo>
                  <a:pt x="249265" y="234550"/>
                </a:lnTo>
                <a:lnTo>
                  <a:pt x="250727" y="233816"/>
                </a:lnTo>
                <a:lnTo>
                  <a:pt x="252237" y="233167"/>
                </a:lnTo>
                <a:lnTo>
                  <a:pt x="253653" y="232356"/>
                </a:lnTo>
                <a:lnTo>
                  <a:pt x="254790" y="231705"/>
                </a:lnTo>
                <a:lnTo>
                  <a:pt x="255903" y="230978"/>
                </a:lnTo>
                <a:lnTo>
                  <a:pt x="256927" y="230162"/>
                </a:lnTo>
                <a:lnTo>
                  <a:pt x="257726" y="229527"/>
                </a:lnTo>
                <a:lnTo>
                  <a:pt x="258511" y="228813"/>
                </a:lnTo>
                <a:lnTo>
                  <a:pt x="259121" y="228001"/>
                </a:lnTo>
                <a:lnTo>
                  <a:pt x="259603" y="227361"/>
                </a:lnTo>
                <a:lnTo>
                  <a:pt x="259722" y="226450"/>
                </a:lnTo>
                <a:lnTo>
                  <a:pt x="260202" y="225808"/>
                </a:lnTo>
                <a:lnTo>
                  <a:pt x="260814" y="224987"/>
                </a:lnTo>
                <a:lnTo>
                  <a:pt x="261664" y="224345"/>
                </a:lnTo>
                <a:lnTo>
                  <a:pt x="262396" y="223614"/>
                </a:lnTo>
                <a:lnTo>
                  <a:pt x="263127" y="222882"/>
                </a:lnTo>
                <a:lnTo>
                  <a:pt x="263861" y="222154"/>
                </a:lnTo>
                <a:lnTo>
                  <a:pt x="264589" y="221420"/>
                </a:lnTo>
                <a:lnTo>
                  <a:pt x="265312" y="220692"/>
                </a:lnTo>
                <a:lnTo>
                  <a:pt x="266024" y="219952"/>
                </a:lnTo>
                <a:lnTo>
                  <a:pt x="266750" y="219227"/>
                </a:lnTo>
                <a:lnTo>
                  <a:pt x="267476" y="218501"/>
                </a:lnTo>
                <a:lnTo>
                  <a:pt x="268507" y="217934"/>
                </a:lnTo>
                <a:lnTo>
                  <a:pt x="268944" y="217065"/>
                </a:lnTo>
                <a:lnTo>
                  <a:pt x="269238" y="216483"/>
                </a:lnTo>
                <a:lnTo>
                  <a:pt x="268721" y="215528"/>
                </a:lnTo>
                <a:lnTo>
                  <a:pt x="268944" y="214872"/>
                </a:lnTo>
                <a:lnTo>
                  <a:pt x="269092" y="214436"/>
                </a:lnTo>
                <a:lnTo>
                  <a:pt x="269686" y="214151"/>
                </a:lnTo>
                <a:lnTo>
                  <a:pt x="270057" y="213791"/>
                </a:lnTo>
                <a:lnTo>
                  <a:pt x="271149" y="213791"/>
                </a:lnTo>
                <a:lnTo>
                  <a:pt x="279880" y="21379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7558" y="1883468"/>
            <a:ext cx="870585" cy="83185"/>
          </a:xfrm>
          <a:custGeom>
            <a:avLst/>
            <a:gdLst/>
            <a:ahLst/>
            <a:cxnLst/>
            <a:rect l="l" t="t" r="r" b="b"/>
            <a:pathLst>
              <a:path w="870584" h="83185">
                <a:moveTo>
                  <a:pt x="19746" y="82435"/>
                </a:moveTo>
                <a:lnTo>
                  <a:pt x="13780" y="83055"/>
                </a:lnTo>
                <a:lnTo>
                  <a:pt x="11004" y="82435"/>
                </a:lnTo>
                <a:lnTo>
                  <a:pt x="10505" y="82324"/>
                </a:lnTo>
                <a:lnTo>
                  <a:pt x="10341" y="80938"/>
                </a:lnTo>
                <a:lnTo>
                  <a:pt x="9923" y="80242"/>
                </a:lnTo>
                <a:lnTo>
                  <a:pt x="9249" y="79116"/>
                </a:lnTo>
                <a:lnTo>
                  <a:pt x="8312" y="78133"/>
                </a:lnTo>
                <a:lnTo>
                  <a:pt x="7729" y="76967"/>
                </a:lnTo>
                <a:lnTo>
                  <a:pt x="7221" y="75950"/>
                </a:lnTo>
                <a:lnTo>
                  <a:pt x="7014" y="74783"/>
                </a:lnTo>
                <a:lnTo>
                  <a:pt x="6649" y="73693"/>
                </a:lnTo>
                <a:lnTo>
                  <a:pt x="6283" y="72600"/>
                </a:lnTo>
                <a:lnTo>
                  <a:pt x="5900" y="71512"/>
                </a:lnTo>
                <a:lnTo>
                  <a:pt x="5536" y="70419"/>
                </a:lnTo>
                <a:lnTo>
                  <a:pt x="5169" y="69319"/>
                </a:lnTo>
                <a:lnTo>
                  <a:pt x="4886" y="68186"/>
                </a:lnTo>
                <a:lnTo>
                  <a:pt x="4455" y="67112"/>
                </a:lnTo>
                <a:lnTo>
                  <a:pt x="4155" y="66363"/>
                </a:lnTo>
                <a:lnTo>
                  <a:pt x="3707" y="65675"/>
                </a:lnTo>
                <a:lnTo>
                  <a:pt x="3342" y="64951"/>
                </a:lnTo>
                <a:lnTo>
                  <a:pt x="2976" y="64223"/>
                </a:lnTo>
                <a:lnTo>
                  <a:pt x="2805" y="63308"/>
                </a:lnTo>
                <a:lnTo>
                  <a:pt x="2262" y="62757"/>
                </a:lnTo>
                <a:lnTo>
                  <a:pt x="2084" y="62577"/>
                </a:lnTo>
                <a:lnTo>
                  <a:pt x="1541" y="62757"/>
                </a:lnTo>
                <a:lnTo>
                  <a:pt x="1181" y="62757"/>
                </a:lnTo>
                <a:lnTo>
                  <a:pt x="810" y="62757"/>
                </a:lnTo>
                <a:lnTo>
                  <a:pt x="439" y="62757"/>
                </a:lnTo>
                <a:lnTo>
                  <a:pt x="68" y="62757"/>
                </a:lnTo>
                <a:lnTo>
                  <a:pt x="68" y="62386"/>
                </a:lnTo>
                <a:lnTo>
                  <a:pt x="68" y="62015"/>
                </a:lnTo>
                <a:lnTo>
                  <a:pt x="68" y="61644"/>
                </a:lnTo>
                <a:lnTo>
                  <a:pt x="68" y="61284"/>
                </a:lnTo>
                <a:lnTo>
                  <a:pt x="0" y="60577"/>
                </a:lnTo>
                <a:lnTo>
                  <a:pt x="1822" y="60217"/>
                </a:lnTo>
                <a:lnTo>
                  <a:pt x="3718" y="60653"/>
                </a:lnTo>
                <a:lnTo>
                  <a:pt x="5536" y="60563"/>
                </a:lnTo>
                <a:lnTo>
                  <a:pt x="11009" y="60293"/>
                </a:lnTo>
                <a:lnTo>
                  <a:pt x="16467" y="59758"/>
                </a:lnTo>
                <a:lnTo>
                  <a:pt x="21940" y="59483"/>
                </a:lnTo>
                <a:lnTo>
                  <a:pt x="28772" y="59139"/>
                </a:lnTo>
                <a:lnTo>
                  <a:pt x="35607" y="58816"/>
                </a:lnTo>
                <a:lnTo>
                  <a:pt x="42443" y="58548"/>
                </a:lnTo>
                <a:lnTo>
                  <a:pt x="49280" y="58370"/>
                </a:lnTo>
                <a:lnTo>
                  <a:pt x="58021" y="58305"/>
                </a:lnTo>
                <a:lnTo>
                  <a:pt x="66763" y="58354"/>
                </a:lnTo>
                <a:lnTo>
                  <a:pt x="75507" y="58411"/>
                </a:lnTo>
                <a:lnTo>
                  <a:pt x="84248" y="58370"/>
                </a:lnTo>
                <a:lnTo>
                  <a:pt x="94366" y="58143"/>
                </a:lnTo>
                <a:lnTo>
                  <a:pt x="104483" y="57820"/>
                </a:lnTo>
                <a:lnTo>
                  <a:pt x="114600" y="57501"/>
                </a:lnTo>
                <a:lnTo>
                  <a:pt x="124718" y="57289"/>
                </a:lnTo>
                <a:lnTo>
                  <a:pt x="136471" y="57232"/>
                </a:lnTo>
                <a:lnTo>
                  <a:pt x="148226" y="57283"/>
                </a:lnTo>
                <a:lnTo>
                  <a:pt x="159981" y="57337"/>
                </a:lnTo>
                <a:lnTo>
                  <a:pt x="171735" y="57289"/>
                </a:lnTo>
                <a:lnTo>
                  <a:pt x="210267" y="56537"/>
                </a:lnTo>
                <a:lnTo>
                  <a:pt x="252629" y="55204"/>
                </a:lnTo>
                <a:lnTo>
                  <a:pt x="298002" y="53285"/>
                </a:lnTo>
                <a:lnTo>
                  <a:pt x="345564" y="50741"/>
                </a:lnTo>
                <a:lnTo>
                  <a:pt x="393948" y="47562"/>
                </a:lnTo>
                <a:lnTo>
                  <a:pt x="441227" y="43715"/>
                </a:lnTo>
                <a:lnTo>
                  <a:pt x="472374" y="40885"/>
                </a:lnTo>
                <a:lnTo>
                  <a:pt x="487135" y="39551"/>
                </a:lnTo>
                <a:lnTo>
                  <a:pt x="531407" y="35417"/>
                </a:lnTo>
                <a:lnTo>
                  <a:pt x="558205" y="32660"/>
                </a:lnTo>
                <a:lnTo>
                  <a:pt x="571602" y="31266"/>
                </a:lnTo>
                <a:lnTo>
                  <a:pt x="585007" y="29950"/>
                </a:lnTo>
                <a:lnTo>
                  <a:pt x="597846" y="28812"/>
                </a:lnTo>
                <a:lnTo>
                  <a:pt x="610693" y="27755"/>
                </a:lnTo>
                <a:lnTo>
                  <a:pt x="623539" y="26706"/>
                </a:lnTo>
                <a:lnTo>
                  <a:pt x="636378" y="25595"/>
                </a:lnTo>
                <a:lnTo>
                  <a:pt x="681205" y="21207"/>
                </a:lnTo>
                <a:lnTo>
                  <a:pt x="701437" y="19007"/>
                </a:lnTo>
                <a:lnTo>
                  <a:pt x="711552" y="17888"/>
                </a:lnTo>
                <a:lnTo>
                  <a:pt x="721673" y="16820"/>
                </a:lnTo>
                <a:lnTo>
                  <a:pt x="730412" y="15976"/>
                </a:lnTo>
                <a:lnTo>
                  <a:pt x="739156" y="15183"/>
                </a:lnTo>
                <a:lnTo>
                  <a:pt x="747901" y="14390"/>
                </a:lnTo>
                <a:lnTo>
                  <a:pt x="756643" y="13545"/>
                </a:lnTo>
                <a:lnTo>
                  <a:pt x="764028" y="12753"/>
                </a:lnTo>
                <a:lnTo>
                  <a:pt x="771409" y="11910"/>
                </a:lnTo>
                <a:lnTo>
                  <a:pt x="778790" y="11067"/>
                </a:lnTo>
                <a:lnTo>
                  <a:pt x="786175" y="10271"/>
                </a:lnTo>
                <a:lnTo>
                  <a:pt x="822615" y="7457"/>
                </a:lnTo>
                <a:lnTo>
                  <a:pt x="828806" y="6997"/>
                </a:lnTo>
                <a:lnTo>
                  <a:pt x="832461" y="6726"/>
                </a:lnTo>
                <a:lnTo>
                  <a:pt x="836132" y="6484"/>
                </a:lnTo>
                <a:lnTo>
                  <a:pt x="839742" y="5884"/>
                </a:lnTo>
                <a:lnTo>
                  <a:pt x="842692" y="5392"/>
                </a:lnTo>
                <a:lnTo>
                  <a:pt x="845559" y="4397"/>
                </a:lnTo>
                <a:lnTo>
                  <a:pt x="848482" y="3723"/>
                </a:lnTo>
                <a:lnTo>
                  <a:pt x="850298" y="3305"/>
                </a:lnTo>
                <a:lnTo>
                  <a:pt x="852108" y="2797"/>
                </a:lnTo>
                <a:lnTo>
                  <a:pt x="853952" y="2610"/>
                </a:lnTo>
                <a:lnTo>
                  <a:pt x="855757" y="2426"/>
                </a:lnTo>
                <a:lnTo>
                  <a:pt x="857618" y="2808"/>
                </a:lnTo>
                <a:lnTo>
                  <a:pt x="859417" y="2610"/>
                </a:lnTo>
                <a:lnTo>
                  <a:pt x="860892" y="2448"/>
                </a:lnTo>
                <a:lnTo>
                  <a:pt x="862301" y="1737"/>
                </a:lnTo>
                <a:lnTo>
                  <a:pt x="863776" y="1529"/>
                </a:lnTo>
                <a:lnTo>
                  <a:pt x="864854" y="1377"/>
                </a:lnTo>
                <a:lnTo>
                  <a:pt x="865978" y="1529"/>
                </a:lnTo>
                <a:lnTo>
                  <a:pt x="867084" y="1529"/>
                </a:lnTo>
                <a:lnTo>
                  <a:pt x="867799" y="1529"/>
                </a:lnTo>
                <a:lnTo>
                  <a:pt x="868665" y="1817"/>
                </a:lnTo>
                <a:lnTo>
                  <a:pt x="869241" y="1529"/>
                </a:lnTo>
                <a:lnTo>
                  <a:pt x="869386" y="1457"/>
                </a:lnTo>
                <a:lnTo>
                  <a:pt x="869062" y="624"/>
                </a:lnTo>
                <a:lnTo>
                  <a:pt x="869241" y="449"/>
                </a:lnTo>
                <a:lnTo>
                  <a:pt x="869431" y="263"/>
                </a:lnTo>
                <a:lnTo>
                  <a:pt x="869984" y="449"/>
                </a:lnTo>
                <a:lnTo>
                  <a:pt x="870353" y="449"/>
                </a:lnTo>
                <a:lnTo>
                  <a:pt x="870353" y="449"/>
                </a:lnTo>
                <a:lnTo>
                  <a:pt x="838278" y="449"/>
                </a:lnTo>
                <a:lnTo>
                  <a:pt x="831321" y="0"/>
                </a:lnTo>
                <a:lnTo>
                  <a:pt x="824420" y="449"/>
                </a:lnTo>
                <a:lnTo>
                  <a:pt x="815649" y="1231"/>
                </a:lnTo>
                <a:lnTo>
                  <a:pt x="805969" y="2327"/>
                </a:lnTo>
                <a:lnTo>
                  <a:pt x="798138" y="3302"/>
                </a:lnTo>
                <a:lnTo>
                  <a:pt x="794915" y="372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56016" y="1987775"/>
            <a:ext cx="906780" cy="37465"/>
          </a:xfrm>
          <a:custGeom>
            <a:avLst/>
            <a:gdLst/>
            <a:ahLst/>
            <a:cxnLst/>
            <a:rect l="l" t="t" r="r" b="b"/>
            <a:pathLst>
              <a:path w="906779" h="37464">
                <a:moveTo>
                  <a:pt x="10935" y="37162"/>
                </a:moveTo>
                <a:lnTo>
                  <a:pt x="3645" y="37162"/>
                </a:lnTo>
                <a:lnTo>
                  <a:pt x="0" y="37162"/>
                </a:lnTo>
                <a:lnTo>
                  <a:pt x="2924" y="36802"/>
                </a:lnTo>
                <a:lnTo>
                  <a:pt x="5852" y="36462"/>
                </a:lnTo>
                <a:lnTo>
                  <a:pt x="8775" y="36082"/>
                </a:lnTo>
                <a:lnTo>
                  <a:pt x="14234" y="35371"/>
                </a:lnTo>
                <a:lnTo>
                  <a:pt x="19675" y="34498"/>
                </a:lnTo>
                <a:lnTo>
                  <a:pt x="25146" y="33888"/>
                </a:lnTo>
                <a:lnTo>
                  <a:pt x="32793" y="33035"/>
                </a:lnTo>
                <a:lnTo>
                  <a:pt x="40452" y="32154"/>
                </a:lnTo>
                <a:lnTo>
                  <a:pt x="48130" y="31694"/>
                </a:lnTo>
                <a:lnTo>
                  <a:pt x="90759" y="30526"/>
                </a:lnTo>
                <a:lnTo>
                  <a:pt x="101696" y="30535"/>
                </a:lnTo>
                <a:lnTo>
                  <a:pt x="112632" y="30584"/>
                </a:lnTo>
                <a:lnTo>
                  <a:pt x="123568" y="30614"/>
                </a:lnTo>
                <a:lnTo>
                  <a:pt x="563065" y="30614"/>
                </a:lnTo>
                <a:lnTo>
                  <a:pt x="577826" y="30642"/>
                </a:lnTo>
                <a:lnTo>
                  <a:pt x="592586" y="30688"/>
                </a:lnTo>
                <a:lnTo>
                  <a:pt x="607345" y="30697"/>
                </a:lnTo>
                <a:lnTo>
                  <a:pt x="622102" y="30614"/>
                </a:lnTo>
                <a:lnTo>
                  <a:pt x="660665" y="30008"/>
                </a:lnTo>
                <a:lnTo>
                  <a:pt x="701379" y="27095"/>
                </a:lnTo>
                <a:lnTo>
                  <a:pt x="710666" y="26226"/>
                </a:lnTo>
                <a:lnTo>
                  <a:pt x="744921" y="23562"/>
                </a:lnTo>
                <a:lnTo>
                  <a:pt x="751872" y="23598"/>
                </a:lnTo>
                <a:lnTo>
                  <a:pt x="758768" y="22952"/>
                </a:lnTo>
                <a:lnTo>
                  <a:pt x="763529" y="22506"/>
                </a:lnTo>
                <a:lnTo>
                  <a:pt x="768212" y="21213"/>
                </a:lnTo>
                <a:lnTo>
                  <a:pt x="772978" y="20758"/>
                </a:lnTo>
                <a:lnTo>
                  <a:pt x="775862" y="20482"/>
                </a:lnTo>
                <a:lnTo>
                  <a:pt x="778818" y="20963"/>
                </a:lnTo>
                <a:lnTo>
                  <a:pt x="781718" y="20758"/>
                </a:lnTo>
                <a:lnTo>
                  <a:pt x="783925" y="20602"/>
                </a:lnTo>
                <a:lnTo>
                  <a:pt x="786093" y="19950"/>
                </a:lnTo>
                <a:lnTo>
                  <a:pt x="788301" y="19678"/>
                </a:lnTo>
                <a:lnTo>
                  <a:pt x="789010" y="19590"/>
                </a:lnTo>
                <a:lnTo>
                  <a:pt x="789742" y="19678"/>
                </a:lnTo>
                <a:lnTo>
                  <a:pt x="790463" y="19678"/>
                </a:lnTo>
                <a:lnTo>
                  <a:pt x="790832" y="19678"/>
                </a:lnTo>
                <a:lnTo>
                  <a:pt x="791391" y="19863"/>
                </a:lnTo>
                <a:lnTo>
                  <a:pt x="791575" y="19678"/>
                </a:lnTo>
                <a:lnTo>
                  <a:pt x="791760" y="19492"/>
                </a:lnTo>
                <a:lnTo>
                  <a:pt x="791575" y="18936"/>
                </a:lnTo>
                <a:lnTo>
                  <a:pt x="791575" y="18565"/>
                </a:lnTo>
                <a:lnTo>
                  <a:pt x="791933" y="18205"/>
                </a:lnTo>
                <a:lnTo>
                  <a:pt x="792223" y="17626"/>
                </a:lnTo>
                <a:lnTo>
                  <a:pt x="792654" y="17484"/>
                </a:lnTo>
                <a:lnTo>
                  <a:pt x="793313" y="17266"/>
                </a:lnTo>
                <a:lnTo>
                  <a:pt x="794123" y="17535"/>
                </a:lnTo>
                <a:lnTo>
                  <a:pt x="794850" y="17484"/>
                </a:lnTo>
                <a:lnTo>
                  <a:pt x="799231" y="17175"/>
                </a:lnTo>
                <a:lnTo>
                  <a:pt x="803595" y="16679"/>
                </a:lnTo>
                <a:lnTo>
                  <a:pt x="807976" y="16404"/>
                </a:lnTo>
                <a:lnTo>
                  <a:pt x="815251" y="15947"/>
                </a:lnTo>
                <a:lnTo>
                  <a:pt x="822572" y="16001"/>
                </a:lnTo>
                <a:lnTo>
                  <a:pt x="829819" y="15291"/>
                </a:lnTo>
                <a:lnTo>
                  <a:pt x="876461" y="8016"/>
                </a:lnTo>
                <a:lnTo>
                  <a:pt x="901729" y="1305"/>
                </a:lnTo>
                <a:lnTo>
                  <a:pt x="906369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04834" y="1482229"/>
            <a:ext cx="541004" cy="438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50534" y="1501041"/>
            <a:ext cx="707602" cy="6585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27705" y="2710137"/>
            <a:ext cx="670560" cy="1805939"/>
          </a:xfrm>
          <a:custGeom>
            <a:avLst/>
            <a:gdLst/>
            <a:ahLst/>
            <a:cxnLst/>
            <a:rect l="l" t="t" r="r" b="b"/>
            <a:pathLst>
              <a:path w="670559" h="1805939">
                <a:moveTo>
                  <a:pt x="7800" y="18887"/>
                </a:moveTo>
                <a:lnTo>
                  <a:pt x="3264" y="10952"/>
                </a:lnTo>
                <a:lnTo>
                  <a:pt x="1219" y="6873"/>
                </a:lnTo>
                <a:lnTo>
                  <a:pt x="710" y="5856"/>
                </a:lnTo>
                <a:lnTo>
                  <a:pt x="360" y="4716"/>
                </a:lnTo>
                <a:lnTo>
                  <a:pt x="139" y="3598"/>
                </a:lnTo>
                <a:lnTo>
                  <a:pt x="0" y="2894"/>
                </a:lnTo>
                <a:lnTo>
                  <a:pt x="139" y="2134"/>
                </a:lnTo>
                <a:lnTo>
                  <a:pt x="139" y="1402"/>
                </a:lnTo>
                <a:lnTo>
                  <a:pt x="139" y="1033"/>
                </a:lnTo>
                <a:lnTo>
                  <a:pt x="139" y="664"/>
                </a:lnTo>
                <a:lnTo>
                  <a:pt x="139" y="290"/>
                </a:lnTo>
                <a:lnTo>
                  <a:pt x="3424" y="290"/>
                </a:lnTo>
                <a:lnTo>
                  <a:pt x="6709" y="290"/>
                </a:lnTo>
                <a:lnTo>
                  <a:pt x="9994" y="290"/>
                </a:lnTo>
                <a:lnTo>
                  <a:pt x="18376" y="290"/>
                </a:lnTo>
                <a:lnTo>
                  <a:pt x="26768" y="0"/>
                </a:lnTo>
                <a:lnTo>
                  <a:pt x="73383" y="2486"/>
                </a:lnTo>
                <a:lnTo>
                  <a:pt x="109448" y="6682"/>
                </a:lnTo>
                <a:lnTo>
                  <a:pt x="121481" y="7951"/>
                </a:lnTo>
                <a:lnTo>
                  <a:pt x="166578" y="11458"/>
                </a:lnTo>
                <a:lnTo>
                  <a:pt x="212775" y="13562"/>
                </a:lnTo>
                <a:lnTo>
                  <a:pt x="228357" y="14010"/>
                </a:lnTo>
                <a:lnTo>
                  <a:pt x="243937" y="14500"/>
                </a:lnTo>
                <a:lnTo>
                  <a:pt x="259243" y="15093"/>
                </a:lnTo>
                <a:lnTo>
                  <a:pt x="274549" y="15724"/>
                </a:lnTo>
                <a:lnTo>
                  <a:pt x="289855" y="16292"/>
                </a:lnTo>
                <a:lnTo>
                  <a:pt x="305165" y="16696"/>
                </a:lnTo>
                <a:lnTo>
                  <a:pt x="318832" y="16843"/>
                </a:lnTo>
                <a:lnTo>
                  <a:pt x="332502" y="16826"/>
                </a:lnTo>
                <a:lnTo>
                  <a:pt x="346173" y="16745"/>
                </a:lnTo>
                <a:lnTo>
                  <a:pt x="359844" y="16696"/>
                </a:lnTo>
                <a:lnTo>
                  <a:pt x="370772" y="16696"/>
                </a:lnTo>
                <a:lnTo>
                  <a:pt x="381700" y="16696"/>
                </a:lnTo>
                <a:lnTo>
                  <a:pt x="392627" y="16696"/>
                </a:lnTo>
                <a:lnTo>
                  <a:pt x="403555" y="16696"/>
                </a:lnTo>
                <a:lnTo>
                  <a:pt x="411209" y="16696"/>
                </a:lnTo>
                <a:lnTo>
                  <a:pt x="418862" y="16696"/>
                </a:lnTo>
                <a:lnTo>
                  <a:pt x="426515" y="16696"/>
                </a:lnTo>
                <a:lnTo>
                  <a:pt x="434169" y="16696"/>
                </a:lnTo>
                <a:lnTo>
                  <a:pt x="441099" y="16696"/>
                </a:lnTo>
                <a:lnTo>
                  <a:pt x="448030" y="16696"/>
                </a:lnTo>
                <a:lnTo>
                  <a:pt x="454960" y="16696"/>
                </a:lnTo>
                <a:lnTo>
                  <a:pt x="458606" y="16696"/>
                </a:lnTo>
                <a:lnTo>
                  <a:pt x="462251" y="16696"/>
                </a:lnTo>
                <a:lnTo>
                  <a:pt x="465896" y="16696"/>
                </a:lnTo>
                <a:lnTo>
                  <a:pt x="466616" y="16696"/>
                </a:lnTo>
                <a:lnTo>
                  <a:pt x="467337" y="16696"/>
                </a:lnTo>
                <a:lnTo>
                  <a:pt x="468057" y="16696"/>
                </a:lnTo>
                <a:lnTo>
                  <a:pt x="468428" y="16696"/>
                </a:lnTo>
                <a:lnTo>
                  <a:pt x="468800" y="16696"/>
                </a:lnTo>
                <a:lnTo>
                  <a:pt x="469171" y="16696"/>
                </a:lnTo>
                <a:lnTo>
                  <a:pt x="469171" y="17065"/>
                </a:lnTo>
                <a:lnTo>
                  <a:pt x="469171" y="17440"/>
                </a:lnTo>
                <a:lnTo>
                  <a:pt x="469171" y="17808"/>
                </a:lnTo>
                <a:lnTo>
                  <a:pt x="469171" y="19261"/>
                </a:lnTo>
                <a:lnTo>
                  <a:pt x="469171" y="20714"/>
                </a:lnTo>
                <a:lnTo>
                  <a:pt x="469171" y="22162"/>
                </a:lnTo>
                <a:lnTo>
                  <a:pt x="469171" y="24715"/>
                </a:lnTo>
                <a:lnTo>
                  <a:pt x="469171" y="27269"/>
                </a:lnTo>
                <a:lnTo>
                  <a:pt x="469171" y="29823"/>
                </a:lnTo>
                <a:lnTo>
                  <a:pt x="469171" y="34924"/>
                </a:lnTo>
                <a:lnTo>
                  <a:pt x="469171" y="40021"/>
                </a:lnTo>
                <a:lnTo>
                  <a:pt x="469171" y="45117"/>
                </a:lnTo>
                <a:lnTo>
                  <a:pt x="469171" y="53499"/>
                </a:lnTo>
                <a:lnTo>
                  <a:pt x="469171" y="61881"/>
                </a:lnTo>
                <a:lnTo>
                  <a:pt x="469171" y="70263"/>
                </a:lnTo>
                <a:lnTo>
                  <a:pt x="469171" y="78465"/>
                </a:lnTo>
                <a:lnTo>
                  <a:pt x="469171" y="86667"/>
                </a:lnTo>
                <a:lnTo>
                  <a:pt x="469171" y="94868"/>
                </a:lnTo>
                <a:lnTo>
                  <a:pt x="469171" y="103070"/>
                </a:lnTo>
                <a:lnTo>
                  <a:pt x="469171" y="112907"/>
                </a:lnTo>
                <a:lnTo>
                  <a:pt x="469171" y="122746"/>
                </a:lnTo>
                <a:lnTo>
                  <a:pt x="469171" y="132586"/>
                </a:lnTo>
                <a:lnTo>
                  <a:pt x="469171" y="142426"/>
                </a:lnTo>
                <a:lnTo>
                  <a:pt x="469171" y="154179"/>
                </a:lnTo>
                <a:lnTo>
                  <a:pt x="469171" y="165933"/>
                </a:lnTo>
                <a:lnTo>
                  <a:pt x="469171" y="177688"/>
                </a:lnTo>
                <a:lnTo>
                  <a:pt x="469171" y="189444"/>
                </a:lnTo>
                <a:lnTo>
                  <a:pt x="469171" y="202566"/>
                </a:lnTo>
                <a:lnTo>
                  <a:pt x="469171" y="215687"/>
                </a:lnTo>
                <a:lnTo>
                  <a:pt x="469171" y="228808"/>
                </a:lnTo>
                <a:lnTo>
                  <a:pt x="469171" y="241926"/>
                </a:lnTo>
                <a:lnTo>
                  <a:pt x="469121" y="256416"/>
                </a:lnTo>
                <a:lnTo>
                  <a:pt x="469038" y="270908"/>
                </a:lnTo>
                <a:lnTo>
                  <a:pt x="469022" y="285398"/>
                </a:lnTo>
                <a:lnTo>
                  <a:pt x="469171" y="299885"/>
                </a:lnTo>
                <a:lnTo>
                  <a:pt x="470555" y="346626"/>
                </a:lnTo>
                <a:lnTo>
                  <a:pt x="473921" y="395550"/>
                </a:lnTo>
                <a:lnTo>
                  <a:pt x="475407" y="412216"/>
                </a:lnTo>
                <a:lnTo>
                  <a:pt x="476832" y="428884"/>
                </a:lnTo>
                <a:lnTo>
                  <a:pt x="478173" y="446101"/>
                </a:lnTo>
                <a:lnTo>
                  <a:pt x="479474" y="463323"/>
                </a:lnTo>
                <a:lnTo>
                  <a:pt x="480822" y="480540"/>
                </a:lnTo>
                <a:lnTo>
                  <a:pt x="482300" y="497745"/>
                </a:lnTo>
                <a:lnTo>
                  <a:pt x="484101" y="516344"/>
                </a:lnTo>
                <a:lnTo>
                  <a:pt x="486037" y="534930"/>
                </a:lnTo>
                <a:lnTo>
                  <a:pt x="488011" y="553513"/>
                </a:lnTo>
                <a:lnTo>
                  <a:pt x="489929" y="572099"/>
                </a:lnTo>
                <a:lnTo>
                  <a:pt x="491832" y="591780"/>
                </a:lnTo>
                <a:lnTo>
                  <a:pt x="493678" y="611466"/>
                </a:lnTo>
                <a:lnTo>
                  <a:pt x="495565" y="631146"/>
                </a:lnTo>
                <a:lnTo>
                  <a:pt x="499895" y="671606"/>
                </a:lnTo>
                <a:lnTo>
                  <a:pt x="504822" y="713157"/>
                </a:lnTo>
                <a:lnTo>
                  <a:pt x="510312" y="755522"/>
                </a:lnTo>
                <a:lnTo>
                  <a:pt x="516364" y="798704"/>
                </a:lnTo>
                <a:lnTo>
                  <a:pt x="519463" y="820284"/>
                </a:lnTo>
                <a:lnTo>
                  <a:pt x="522637" y="842444"/>
                </a:lnTo>
                <a:lnTo>
                  <a:pt x="529132" y="886741"/>
                </a:lnTo>
                <a:lnTo>
                  <a:pt x="536227" y="930750"/>
                </a:lnTo>
                <a:lnTo>
                  <a:pt x="543918" y="974470"/>
                </a:lnTo>
                <a:lnTo>
                  <a:pt x="551869" y="1017923"/>
                </a:lnTo>
                <a:lnTo>
                  <a:pt x="560082" y="1061108"/>
                </a:lnTo>
                <a:lnTo>
                  <a:pt x="568263" y="1102934"/>
                </a:lnTo>
                <a:lnTo>
                  <a:pt x="576413" y="1143401"/>
                </a:lnTo>
                <a:lnTo>
                  <a:pt x="584867" y="1182491"/>
                </a:lnTo>
                <a:lnTo>
                  <a:pt x="593628" y="1220209"/>
                </a:lnTo>
                <a:lnTo>
                  <a:pt x="606887" y="1272921"/>
                </a:lnTo>
                <a:lnTo>
                  <a:pt x="611337" y="1289846"/>
                </a:lnTo>
                <a:lnTo>
                  <a:pt x="615661" y="1306802"/>
                </a:lnTo>
                <a:lnTo>
                  <a:pt x="619318" y="1321805"/>
                </a:lnTo>
                <a:lnTo>
                  <a:pt x="622885" y="1336831"/>
                </a:lnTo>
                <a:lnTo>
                  <a:pt x="626392" y="1351871"/>
                </a:lnTo>
                <a:lnTo>
                  <a:pt x="629871" y="1366918"/>
                </a:lnTo>
                <a:lnTo>
                  <a:pt x="632996" y="1380293"/>
                </a:lnTo>
                <a:lnTo>
                  <a:pt x="641919" y="1420516"/>
                </a:lnTo>
                <a:lnTo>
                  <a:pt x="649546" y="1467502"/>
                </a:lnTo>
                <a:lnTo>
                  <a:pt x="653933" y="1510164"/>
                </a:lnTo>
                <a:lnTo>
                  <a:pt x="654853" y="1519996"/>
                </a:lnTo>
                <a:lnTo>
                  <a:pt x="657622" y="1558533"/>
                </a:lnTo>
                <a:lnTo>
                  <a:pt x="658086" y="1576580"/>
                </a:lnTo>
                <a:lnTo>
                  <a:pt x="658325" y="1585602"/>
                </a:lnTo>
                <a:lnTo>
                  <a:pt x="658613" y="1593796"/>
                </a:lnTo>
                <a:lnTo>
                  <a:pt x="658923" y="1601989"/>
                </a:lnTo>
                <a:lnTo>
                  <a:pt x="659203" y="1610182"/>
                </a:lnTo>
                <a:lnTo>
                  <a:pt x="659403" y="1618378"/>
                </a:lnTo>
                <a:lnTo>
                  <a:pt x="659447" y="1625760"/>
                </a:lnTo>
                <a:lnTo>
                  <a:pt x="659393" y="1633144"/>
                </a:lnTo>
                <a:lnTo>
                  <a:pt x="659344" y="1640529"/>
                </a:lnTo>
                <a:lnTo>
                  <a:pt x="659403" y="1647911"/>
                </a:lnTo>
                <a:lnTo>
                  <a:pt x="659571" y="1656297"/>
                </a:lnTo>
                <a:lnTo>
                  <a:pt x="660286" y="1664671"/>
                </a:lnTo>
                <a:lnTo>
                  <a:pt x="660482" y="1673057"/>
                </a:lnTo>
                <a:lnTo>
                  <a:pt x="660644" y="1679972"/>
                </a:lnTo>
                <a:lnTo>
                  <a:pt x="660074" y="1686920"/>
                </a:lnTo>
                <a:lnTo>
                  <a:pt x="660482" y="1693816"/>
                </a:lnTo>
                <a:lnTo>
                  <a:pt x="660806" y="1699307"/>
                </a:lnTo>
                <a:lnTo>
                  <a:pt x="661834" y="1704768"/>
                </a:lnTo>
                <a:lnTo>
                  <a:pt x="662678" y="1710219"/>
                </a:lnTo>
                <a:lnTo>
                  <a:pt x="667065" y="1731010"/>
                </a:lnTo>
                <a:lnTo>
                  <a:pt x="667567" y="1732533"/>
                </a:lnTo>
                <a:lnTo>
                  <a:pt x="670423" y="1739010"/>
                </a:lnTo>
                <a:lnTo>
                  <a:pt x="670339" y="1739392"/>
                </a:lnTo>
                <a:lnTo>
                  <a:pt x="670339" y="1739753"/>
                </a:lnTo>
                <a:lnTo>
                  <a:pt x="670339" y="1740113"/>
                </a:lnTo>
                <a:lnTo>
                  <a:pt x="670339" y="1740473"/>
                </a:lnTo>
                <a:lnTo>
                  <a:pt x="670339" y="1740833"/>
                </a:lnTo>
                <a:lnTo>
                  <a:pt x="670339" y="1741204"/>
                </a:lnTo>
                <a:lnTo>
                  <a:pt x="670339" y="1741575"/>
                </a:lnTo>
                <a:lnTo>
                  <a:pt x="670339" y="1741946"/>
                </a:lnTo>
                <a:lnTo>
                  <a:pt x="670339" y="1742307"/>
                </a:lnTo>
                <a:lnTo>
                  <a:pt x="670339" y="1742666"/>
                </a:lnTo>
                <a:lnTo>
                  <a:pt x="670339" y="1743027"/>
                </a:lnTo>
                <a:lnTo>
                  <a:pt x="668517" y="1743027"/>
                </a:lnTo>
                <a:lnTo>
                  <a:pt x="666696" y="1743027"/>
                </a:lnTo>
                <a:lnTo>
                  <a:pt x="664868" y="1743027"/>
                </a:lnTo>
                <a:lnTo>
                  <a:pt x="661583" y="1743027"/>
                </a:lnTo>
                <a:lnTo>
                  <a:pt x="658291" y="1743174"/>
                </a:lnTo>
                <a:lnTo>
                  <a:pt x="655017" y="1743027"/>
                </a:lnTo>
                <a:lnTo>
                  <a:pt x="650273" y="1742814"/>
                </a:lnTo>
                <a:lnTo>
                  <a:pt x="645512" y="1742551"/>
                </a:lnTo>
                <a:lnTo>
                  <a:pt x="640807" y="1741946"/>
                </a:lnTo>
                <a:lnTo>
                  <a:pt x="634213" y="1741100"/>
                </a:lnTo>
                <a:lnTo>
                  <a:pt x="627719" y="1739477"/>
                </a:lnTo>
                <a:lnTo>
                  <a:pt x="588062" y="1736307"/>
                </a:lnTo>
                <a:lnTo>
                  <a:pt x="580138" y="1736326"/>
                </a:lnTo>
                <a:lnTo>
                  <a:pt x="572211" y="1736421"/>
                </a:lnTo>
                <a:lnTo>
                  <a:pt x="564284" y="1736478"/>
                </a:lnTo>
                <a:lnTo>
                  <a:pt x="464783" y="1736478"/>
                </a:lnTo>
                <a:lnTo>
                  <a:pt x="457127" y="1736422"/>
                </a:lnTo>
                <a:lnTo>
                  <a:pt x="449470" y="1736328"/>
                </a:lnTo>
                <a:lnTo>
                  <a:pt x="441816" y="1736309"/>
                </a:lnTo>
                <a:lnTo>
                  <a:pt x="434169" y="1736478"/>
                </a:lnTo>
                <a:lnTo>
                  <a:pt x="395191" y="1740903"/>
                </a:lnTo>
                <a:lnTo>
                  <a:pt x="388265" y="1741946"/>
                </a:lnTo>
                <a:lnTo>
                  <a:pt x="383164" y="1742715"/>
                </a:lnTo>
                <a:lnTo>
                  <a:pt x="378048" y="1743379"/>
                </a:lnTo>
                <a:lnTo>
                  <a:pt x="372941" y="1744108"/>
                </a:lnTo>
                <a:lnTo>
                  <a:pt x="370397" y="1744470"/>
                </a:lnTo>
                <a:lnTo>
                  <a:pt x="367828" y="1744714"/>
                </a:lnTo>
                <a:lnTo>
                  <a:pt x="365312" y="1745221"/>
                </a:lnTo>
                <a:lnTo>
                  <a:pt x="364194" y="1745445"/>
                </a:lnTo>
                <a:lnTo>
                  <a:pt x="363151" y="1746027"/>
                </a:lnTo>
                <a:lnTo>
                  <a:pt x="362038" y="1746301"/>
                </a:lnTo>
                <a:lnTo>
                  <a:pt x="361688" y="1746387"/>
                </a:lnTo>
                <a:lnTo>
                  <a:pt x="361296" y="1746301"/>
                </a:lnTo>
                <a:lnTo>
                  <a:pt x="360925" y="1746301"/>
                </a:lnTo>
                <a:lnTo>
                  <a:pt x="360925" y="1746672"/>
                </a:lnTo>
                <a:lnTo>
                  <a:pt x="361072" y="1747116"/>
                </a:lnTo>
                <a:lnTo>
                  <a:pt x="353991" y="1750614"/>
                </a:lnTo>
                <a:lnTo>
                  <a:pt x="351102" y="1751769"/>
                </a:lnTo>
                <a:lnTo>
                  <a:pt x="344877" y="1754259"/>
                </a:lnTo>
                <a:lnTo>
                  <a:pt x="338806" y="1757163"/>
                </a:lnTo>
                <a:lnTo>
                  <a:pt x="332504" y="1759430"/>
                </a:lnTo>
                <a:lnTo>
                  <a:pt x="323531" y="1762568"/>
                </a:lnTo>
                <a:lnTo>
                  <a:pt x="314513" y="1765579"/>
                </a:lnTo>
                <a:lnTo>
                  <a:pt x="305469" y="1768520"/>
                </a:lnTo>
                <a:lnTo>
                  <a:pt x="296423" y="1771447"/>
                </a:lnTo>
                <a:lnTo>
                  <a:pt x="283614" y="1775663"/>
                </a:lnTo>
                <a:lnTo>
                  <a:pt x="245050" y="1787851"/>
                </a:lnTo>
                <a:lnTo>
                  <a:pt x="202729" y="1798986"/>
                </a:lnTo>
                <a:lnTo>
                  <a:pt x="184680" y="1803501"/>
                </a:lnTo>
                <a:lnTo>
                  <a:pt x="177241" y="180533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4432" y="1327912"/>
            <a:ext cx="27724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70" dirty="0"/>
              <a:t>Split </a:t>
            </a:r>
            <a:r>
              <a:rPr spc="-160" dirty="0"/>
              <a:t>&amp;</a:t>
            </a:r>
            <a:r>
              <a:rPr spc="85" dirty="0"/>
              <a:t> </a:t>
            </a:r>
            <a:r>
              <a:rPr spc="-220" dirty="0"/>
              <a:t>merge</a:t>
            </a:r>
          </a:p>
        </p:txBody>
      </p:sp>
      <p:sp>
        <p:nvSpPr>
          <p:cNvPr id="3" name="object 3"/>
          <p:cNvSpPr/>
          <p:nvPr/>
        </p:nvSpPr>
        <p:spPr>
          <a:xfrm>
            <a:off x="1162848" y="1725006"/>
            <a:ext cx="6449256" cy="1602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16027" y="2359171"/>
            <a:ext cx="26670" cy="607695"/>
          </a:xfrm>
          <a:custGeom>
            <a:avLst/>
            <a:gdLst/>
            <a:ahLst/>
            <a:cxnLst/>
            <a:rect l="l" t="t" r="r" b="b"/>
            <a:pathLst>
              <a:path w="26670" h="607694">
                <a:moveTo>
                  <a:pt x="15515" y="10147"/>
                </a:moveTo>
                <a:lnTo>
                  <a:pt x="6972" y="3274"/>
                </a:lnTo>
                <a:lnTo>
                  <a:pt x="2385" y="324"/>
                </a:lnTo>
                <a:lnTo>
                  <a:pt x="1875" y="0"/>
                </a:lnTo>
                <a:lnTo>
                  <a:pt x="944" y="324"/>
                </a:lnTo>
                <a:lnTo>
                  <a:pt x="224" y="324"/>
                </a:lnTo>
                <a:lnTo>
                  <a:pt x="224" y="324"/>
                </a:lnTo>
                <a:lnTo>
                  <a:pt x="224" y="133685"/>
                </a:lnTo>
                <a:lnTo>
                  <a:pt x="149" y="145172"/>
                </a:lnTo>
                <a:lnTo>
                  <a:pt x="24" y="156660"/>
                </a:lnTo>
                <a:lnTo>
                  <a:pt x="0" y="168146"/>
                </a:lnTo>
                <a:lnTo>
                  <a:pt x="224" y="179622"/>
                </a:lnTo>
                <a:lnTo>
                  <a:pt x="816" y="191655"/>
                </a:lnTo>
                <a:lnTo>
                  <a:pt x="1657" y="203679"/>
                </a:lnTo>
                <a:lnTo>
                  <a:pt x="2600" y="215699"/>
                </a:lnTo>
                <a:lnTo>
                  <a:pt x="3498" y="227721"/>
                </a:lnTo>
                <a:lnTo>
                  <a:pt x="4282" y="239478"/>
                </a:lnTo>
                <a:lnTo>
                  <a:pt x="5050" y="251236"/>
                </a:lnTo>
                <a:lnTo>
                  <a:pt x="5862" y="262991"/>
                </a:lnTo>
                <a:lnTo>
                  <a:pt x="10004" y="308362"/>
                </a:lnTo>
                <a:lnTo>
                  <a:pt x="13372" y="339777"/>
                </a:lnTo>
                <a:lnTo>
                  <a:pt x="14485" y="349884"/>
                </a:lnTo>
                <a:lnTo>
                  <a:pt x="15515" y="359999"/>
                </a:lnTo>
                <a:lnTo>
                  <a:pt x="16393" y="369840"/>
                </a:lnTo>
                <a:lnTo>
                  <a:pt x="17188" y="379690"/>
                </a:lnTo>
                <a:lnTo>
                  <a:pt x="17966" y="389541"/>
                </a:lnTo>
                <a:lnTo>
                  <a:pt x="18789" y="399388"/>
                </a:lnTo>
                <a:lnTo>
                  <a:pt x="19627" y="408129"/>
                </a:lnTo>
                <a:lnTo>
                  <a:pt x="20528" y="416866"/>
                </a:lnTo>
                <a:lnTo>
                  <a:pt x="21377" y="425606"/>
                </a:lnTo>
                <a:lnTo>
                  <a:pt x="23176" y="467164"/>
                </a:lnTo>
                <a:lnTo>
                  <a:pt x="23252" y="474816"/>
                </a:lnTo>
                <a:lnTo>
                  <a:pt x="23244" y="482470"/>
                </a:lnTo>
                <a:lnTo>
                  <a:pt x="23202" y="490124"/>
                </a:lnTo>
                <a:lnTo>
                  <a:pt x="23176" y="497778"/>
                </a:lnTo>
                <a:lnTo>
                  <a:pt x="23176" y="583770"/>
                </a:lnTo>
                <a:lnTo>
                  <a:pt x="22957" y="587787"/>
                </a:lnTo>
                <a:lnTo>
                  <a:pt x="23176" y="591781"/>
                </a:lnTo>
                <a:lnTo>
                  <a:pt x="23317" y="594347"/>
                </a:lnTo>
                <a:lnTo>
                  <a:pt x="23795" y="596907"/>
                </a:lnTo>
                <a:lnTo>
                  <a:pt x="24257" y="599443"/>
                </a:lnTo>
                <a:lnTo>
                  <a:pt x="24527" y="600923"/>
                </a:lnTo>
                <a:lnTo>
                  <a:pt x="25154" y="602345"/>
                </a:lnTo>
                <a:lnTo>
                  <a:pt x="25370" y="603830"/>
                </a:lnTo>
                <a:lnTo>
                  <a:pt x="25526" y="604899"/>
                </a:lnTo>
                <a:lnTo>
                  <a:pt x="25046" y="606120"/>
                </a:lnTo>
                <a:lnTo>
                  <a:pt x="25370" y="607104"/>
                </a:lnTo>
                <a:lnTo>
                  <a:pt x="26091" y="607104"/>
                </a:lnTo>
                <a:lnTo>
                  <a:pt x="26450" y="607104"/>
                </a:lnTo>
                <a:lnTo>
                  <a:pt x="26450" y="607104"/>
                </a:lnTo>
                <a:lnTo>
                  <a:pt x="26450" y="57321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80931" y="2383334"/>
            <a:ext cx="450215" cy="574675"/>
          </a:xfrm>
          <a:custGeom>
            <a:avLst/>
            <a:gdLst/>
            <a:ahLst/>
            <a:cxnLst/>
            <a:rect l="l" t="t" r="r" b="b"/>
            <a:pathLst>
              <a:path w="450215" h="574675">
                <a:moveTo>
                  <a:pt x="1399" y="18792"/>
                </a:moveTo>
                <a:lnTo>
                  <a:pt x="0" y="11913"/>
                </a:lnTo>
                <a:lnTo>
                  <a:pt x="1399" y="10052"/>
                </a:lnTo>
                <a:lnTo>
                  <a:pt x="3285" y="7538"/>
                </a:lnTo>
                <a:lnTo>
                  <a:pt x="7818" y="6526"/>
                </a:lnTo>
                <a:lnTo>
                  <a:pt x="11254" y="5666"/>
                </a:lnTo>
                <a:lnTo>
                  <a:pt x="18023" y="3973"/>
                </a:lnTo>
                <a:lnTo>
                  <a:pt x="61546" y="195"/>
                </a:lnTo>
                <a:lnTo>
                  <a:pt x="70831" y="23"/>
                </a:lnTo>
                <a:lnTo>
                  <a:pt x="80122" y="42"/>
                </a:lnTo>
                <a:lnTo>
                  <a:pt x="89416" y="138"/>
                </a:lnTo>
                <a:lnTo>
                  <a:pt x="98708" y="195"/>
                </a:lnTo>
                <a:lnTo>
                  <a:pt x="370949" y="195"/>
                </a:lnTo>
                <a:lnTo>
                  <a:pt x="378604" y="0"/>
                </a:lnTo>
                <a:lnTo>
                  <a:pt x="386250" y="195"/>
                </a:lnTo>
                <a:lnTo>
                  <a:pt x="392815" y="368"/>
                </a:lnTo>
                <a:lnTo>
                  <a:pt x="399364" y="1112"/>
                </a:lnTo>
                <a:lnTo>
                  <a:pt x="405928" y="1307"/>
                </a:lnTo>
                <a:lnTo>
                  <a:pt x="411762" y="1486"/>
                </a:lnTo>
                <a:lnTo>
                  <a:pt x="417606" y="1307"/>
                </a:lnTo>
                <a:lnTo>
                  <a:pt x="423445" y="1307"/>
                </a:lnTo>
                <a:lnTo>
                  <a:pt x="446758" y="1307"/>
                </a:lnTo>
                <a:lnTo>
                  <a:pt x="447298" y="1128"/>
                </a:lnTo>
                <a:lnTo>
                  <a:pt x="447478" y="1307"/>
                </a:lnTo>
                <a:lnTo>
                  <a:pt x="447658" y="1491"/>
                </a:lnTo>
                <a:lnTo>
                  <a:pt x="447478" y="2028"/>
                </a:lnTo>
                <a:lnTo>
                  <a:pt x="447478" y="2391"/>
                </a:lnTo>
                <a:lnTo>
                  <a:pt x="447478" y="2760"/>
                </a:lnTo>
                <a:lnTo>
                  <a:pt x="447478" y="3503"/>
                </a:lnTo>
                <a:lnTo>
                  <a:pt x="447478" y="15892"/>
                </a:lnTo>
                <a:lnTo>
                  <a:pt x="447336" y="19541"/>
                </a:lnTo>
                <a:lnTo>
                  <a:pt x="447478" y="23184"/>
                </a:lnTo>
                <a:lnTo>
                  <a:pt x="447707" y="29012"/>
                </a:lnTo>
                <a:lnTo>
                  <a:pt x="448283" y="34835"/>
                </a:lnTo>
                <a:lnTo>
                  <a:pt x="448591" y="40663"/>
                </a:lnTo>
                <a:lnTo>
                  <a:pt x="449014" y="48671"/>
                </a:lnTo>
                <a:lnTo>
                  <a:pt x="449517" y="56684"/>
                </a:lnTo>
                <a:lnTo>
                  <a:pt x="449672" y="64697"/>
                </a:lnTo>
                <a:lnTo>
                  <a:pt x="449758" y="72628"/>
                </a:lnTo>
                <a:lnTo>
                  <a:pt x="449749" y="80560"/>
                </a:lnTo>
                <a:lnTo>
                  <a:pt x="449701" y="88493"/>
                </a:lnTo>
                <a:lnTo>
                  <a:pt x="449672" y="96425"/>
                </a:lnTo>
                <a:lnTo>
                  <a:pt x="449672" y="288851"/>
                </a:lnTo>
                <a:lnTo>
                  <a:pt x="449775" y="297878"/>
                </a:lnTo>
                <a:lnTo>
                  <a:pt x="449945" y="306909"/>
                </a:lnTo>
                <a:lnTo>
                  <a:pt x="449979" y="315932"/>
                </a:lnTo>
                <a:lnTo>
                  <a:pt x="449672" y="324933"/>
                </a:lnTo>
                <a:lnTo>
                  <a:pt x="444056" y="369484"/>
                </a:lnTo>
                <a:lnTo>
                  <a:pt x="436540" y="409653"/>
                </a:lnTo>
                <a:lnTo>
                  <a:pt x="434816" y="417012"/>
                </a:lnTo>
                <a:lnTo>
                  <a:pt x="433268" y="424404"/>
                </a:lnTo>
                <a:lnTo>
                  <a:pt x="432050" y="431486"/>
                </a:lnTo>
                <a:lnTo>
                  <a:pt x="430987" y="438597"/>
                </a:lnTo>
                <a:lnTo>
                  <a:pt x="429968" y="445716"/>
                </a:lnTo>
                <a:lnTo>
                  <a:pt x="428881" y="452824"/>
                </a:lnTo>
                <a:lnTo>
                  <a:pt x="427810" y="459114"/>
                </a:lnTo>
                <a:lnTo>
                  <a:pt x="426689" y="465395"/>
                </a:lnTo>
                <a:lnTo>
                  <a:pt x="425576" y="471678"/>
                </a:lnTo>
                <a:lnTo>
                  <a:pt x="419829" y="514798"/>
                </a:lnTo>
                <a:lnTo>
                  <a:pt x="419058" y="521714"/>
                </a:lnTo>
                <a:lnTo>
                  <a:pt x="418366" y="527917"/>
                </a:lnTo>
                <a:lnTo>
                  <a:pt x="417720" y="534130"/>
                </a:lnTo>
                <a:lnTo>
                  <a:pt x="416864" y="540311"/>
                </a:lnTo>
                <a:lnTo>
                  <a:pt x="416257" y="544694"/>
                </a:lnTo>
                <a:lnTo>
                  <a:pt x="415460" y="549053"/>
                </a:lnTo>
                <a:lnTo>
                  <a:pt x="414671" y="553408"/>
                </a:lnTo>
                <a:lnTo>
                  <a:pt x="414008" y="557064"/>
                </a:lnTo>
                <a:lnTo>
                  <a:pt x="413286" y="560711"/>
                </a:lnTo>
                <a:lnTo>
                  <a:pt x="412510" y="564344"/>
                </a:lnTo>
                <a:lnTo>
                  <a:pt x="412194" y="565819"/>
                </a:lnTo>
                <a:lnTo>
                  <a:pt x="411987" y="567364"/>
                </a:lnTo>
                <a:lnTo>
                  <a:pt x="411396" y="568732"/>
                </a:lnTo>
                <a:lnTo>
                  <a:pt x="410884" y="569918"/>
                </a:lnTo>
                <a:lnTo>
                  <a:pt x="409789" y="570841"/>
                </a:lnTo>
                <a:lnTo>
                  <a:pt x="409203" y="572006"/>
                </a:lnTo>
                <a:lnTo>
                  <a:pt x="409058" y="572293"/>
                </a:lnTo>
                <a:lnTo>
                  <a:pt x="409345" y="572796"/>
                </a:lnTo>
                <a:lnTo>
                  <a:pt x="409203" y="573086"/>
                </a:lnTo>
                <a:lnTo>
                  <a:pt x="408985" y="573528"/>
                </a:lnTo>
                <a:lnTo>
                  <a:pt x="408558" y="573975"/>
                </a:lnTo>
                <a:lnTo>
                  <a:pt x="408122" y="574200"/>
                </a:lnTo>
                <a:lnTo>
                  <a:pt x="407837" y="574346"/>
                </a:lnTo>
                <a:lnTo>
                  <a:pt x="407402" y="574200"/>
                </a:lnTo>
                <a:lnTo>
                  <a:pt x="407042" y="574200"/>
                </a:lnTo>
                <a:lnTo>
                  <a:pt x="406310" y="574200"/>
                </a:lnTo>
                <a:lnTo>
                  <a:pt x="325022" y="574200"/>
                </a:lnTo>
                <a:lnTo>
                  <a:pt x="317643" y="574273"/>
                </a:lnTo>
                <a:lnTo>
                  <a:pt x="310261" y="574396"/>
                </a:lnTo>
                <a:lnTo>
                  <a:pt x="302885" y="574421"/>
                </a:lnTo>
                <a:lnTo>
                  <a:pt x="295521" y="574200"/>
                </a:lnTo>
                <a:lnTo>
                  <a:pt x="256117" y="569725"/>
                </a:lnTo>
                <a:lnTo>
                  <a:pt x="240824" y="566892"/>
                </a:lnTo>
                <a:lnTo>
                  <a:pt x="233181" y="565457"/>
                </a:lnTo>
                <a:lnTo>
                  <a:pt x="225795" y="564139"/>
                </a:lnTo>
                <a:lnTo>
                  <a:pt x="218408" y="562830"/>
                </a:lnTo>
                <a:lnTo>
                  <a:pt x="211032" y="561467"/>
                </a:lnTo>
                <a:lnTo>
                  <a:pt x="168286" y="551351"/>
                </a:lnTo>
                <a:lnTo>
                  <a:pt x="160327" y="548926"/>
                </a:lnTo>
                <a:lnTo>
                  <a:pt x="152275" y="546860"/>
                </a:lnTo>
                <a:lnTo>
                  <a:pt x="146116" y="545280"/>
                </a:lnTo>
                <a:lnTo>
                  <a:pt x="139901" y="543920"/>
                </a:lnTo>
                <a:lnTo>
                  <a:pt x="133710" y="542472"/>
                </a:lnTo>
                <a:lnTo>
                  <a:pt x="128977" y="541366"/>
                </a:lnTo>
                <a:lnTo>
                  <a:pt x="124121" y="540654"/>
                </a:lnTo>
                <a:lnTo>
                  <a:pt x="119499" y="539198"/>
                </a:lnTo>
                <a:lnTo>
                  <a:pt x="110758" y="532650"/>
                </a:lnTo>
                <a:lnTo>
                  <a:pt x="110299" y="530568"/>
                </a:lnTo>
                <a:lnTo>
                  <a:pt x="109818" y="527748"/>
                </a:lnTo>
                <a:lnTo>
                  <a:pt x="110758" y="526101"/>
                </a:lnTo>
                <a:lnTo>
                  <a:pt x="112732" y="522640"/>
                </a:lnTo>
                <a:lnTo>
                  <a:pt x="116413" y="520057"/>
                </a:lnTo>
                <a:lnTo>
                  <a:pt x="119499" y="517326"/>
                </a:lnTo>
                <a:lnTo>
                  <a:pt x="125269" y="512384"/>
                </a:lnTo>
                <a:lnTo>
                  <a:pt x="131734" y="507022"/>
                </a:lnTo>
                <a:lnTo>
                  <a:pt x="137001" y="502719"/>
                </a:lnTo>
                <a:lnTo>
                  <a:pt x="139178" y="50095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2298" y="2626248"/>
            <a:ext cx="452120" cy="49530"/>
          </a:xfrm>
          <a:custGeom>
            <a:avLst/>
            <a:gdLst/>
            <a:ahLst/>
            <a:cxnLst/>
            <a:rect l="l" t="t" r="r" b="b"/>
            <a:pathLst>
              <a:path w="452120" h="49530">
                <a:moveTo>
                  <a:pt x="0" y="49211"/>
                </a:moveTo>
                <a:lnTo>
                  <a:pt x="830" y="47051"/>
                </a:lnTo>
                <a:lnTo>
                  <a:pt x="1113" y="45937"/>
                </a:lnTo>
                <a:lnTo>
                  <a:pt x="1201" y="45588"/>
                </a:lnTo>
                <a:lnTo>
                  <a:pt x="927" y="45015"/>
                </a:lnTo>
                <a:lnTo>
                  <a:pt x="1113" y="44824"/>
                </a:lnTo>
                <a:lnTo>
                  <a:pt x="1287" y="44644"/>
                </a:lnTo>
                <a:lnTo>
                  <a:pt x="1833" y="44824"/>
                </a:lnTo>
                <a:lnTo>
                  <a:pt x="2193" y="44824"/>
                </a:lnTo>
                <a:lnTo>
                  <a:pt x="178215" y="44824"/>
                </a:lnTo>
                <a:lnTo>
                  <a:pt x="189696" y="44928"/>
                </a:lnTo>
                <a:lnTo>
                  <a:pt x="201181" y="45102"/>
                </a:lnTo>
                <a:lnTo>
                  <a:pt x="212659" y="45137"/>
                </a:lnTo>
                <a:lnTo>
                  <a:pt x="224120" y="44824"/>
                </a:lnTo>
                <a:lnTo>
                  <a:pt x="267863" y="40469"/>
                </a:lnTo>
                <a:lnTo>
                  <a:pt x="308333" y="33888"/>
                </a:lnTo>
                <a:lnTo>
                  <a:pt x="331294" y="29789"/>
                </a:lnTo>
                <a:lnTo>
                  <a:pt x="338947" y="28420"/>
                </a:lnTo>
                <a:lnTo>
                  <a:pt x="345236" y="27346"/>
                </a:lnTo>
                <a:lnTo>
                  <a:pt x="351531" y="26300"/>
                </a:lnTo>
                <a:lnTo>
                  <a:pt x="357820" y="25225"/>
                </a:lnTo>
                <a:lnTo>
                  <a:pt x="364093" y="24065"/>
                </a:lnTo>
                <a:lnTo>
                  <a:pt x="370687" y="22779"/>
                </a:lnTo>
                <a:lnTo>
                  <a:pt x="377198" y="21075"/>
                </a:lnTo>
                <a:lnTo>
                  <a:pt x="383771" y="19678"/>
                </a:lnTo>
                <a:lnTo>
                  <a:pt x="389214" y="18521"/>
                </a:lnTo>
                <a:lnTo>
                  <a:pt x="394692" y="17530"/>
                </a:lnTo>
                <a:lnTo>
                  <a:pt x="400142" y="16404"/>
                </a:lnTo>
                <a:lnTo>
                  <a:pt x="405257" y="15347"/>
                </a:lnTo>
                <a:lnTo>
                  <a:pt x="410352" y="14194"/>
                </a:lnTo>
                <a:lnTo>
                  <a:pt x="415465" y="13130"/>
                </a:lnTo>
                <a:lnTo>
                  <a:pt x="419105" y="12371"/>
                </a:lnTo>
                <a:lnTo>
                  <a:pt x="422719" y="11305"/>
                </a:lnTo>
                <a:lnTo>
                  <a:pt x="426401" y="10936"/>
                </a:lnTo>
                <a:lnTo>
                  <a:pt x="430010" y="10574"/>
                </a:lnTo>
                <a:lnTo>
                  <a:pt x="433692" y="10936"/>
                </a:lnTo>
                <a:lnTo>
                  <a:pt x="437337" y="10936"/>
                </a:lnTo>
                <a:lnTo>
                  <a:pt x="439520" y="10936"/>
                </a:lnTo>
                <a:lnTo>
                  <a:pt x="441703" y="10936"/>
                </a:lnTo>
                <a:lnTo>
                  <a:pt x="443885" y="10936"/>
                </a:lnTo>
                <a:lnTo>
                  <a:pt x="445348" y="10936"/>
                </a:lnTo>
                <a:lnTo>
                  <a:pt x="446810" y="10936"/>
                </a:lnTo>
                <a:lnTo>
                  <a:pt x="448273" y="10936"/>
                </a:lnTo>
                <a:lnTo>
                  <a:pt x="448993" y="10936"/>
                </a:lnTo>
                <a:lnTo>
                  <a:pt x="449713" y="10936"/>
                </a:lnTo>
                <a:lnTo>
                  <a:pt x="450434" y="10936"/>
                </a:lnTo>
                <a:lnTo>
                  <a:pt x="450805" y="10936"/>
                </a:lnTo>
                <a:lnTo>
                  <a:pt x="451176" y="10936"/>
                </a:lnTo>
                <a:lnTo>
                  <a:pt x="451547" y="10936"/>
                </a:lnTo>
                <a:lnTo>
                  <a:pt x="451547" y="9844"/>
                </a:lnTo>
                <a:lnTo>
                  <a:pt x="451547" y="8753"/>
                </a:lnTo>
                <a:lnTo>
                  <a:pt x="451547" y="7661"/>
                </a:lnTo>
                <a:lnTo>
                  <a:pt x="451547" y="5107"/>
                </a:lnTo>
                <a:lnTo>
                  <a:pt x="451547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2763" y="2465550"/>
            <a:ext cx="139700" cy="361315"/>
          </a:xfrm>
          <a:custGeom>
            <a:avLst/>
            <a:gdLst/>
            <a:ahLst/>
            <a:cxnLst/>
            <a:rect l="l" t="t" r="r" b="b"/>
            <a:pathLst>
              <a:path w="139700" h="361314">
                <a:moveTo>
                  <a:pt x="10935" y="2161"/>
                </a:moveTo>
                <a:lnTo>
                  <a:pt x="3645" y="720"/>
                </a:lnTo>
                <a:lnTo>
                  <a:pt x="0" y="0"/>
                </a:lnTo>
                <a:lnTo>
                  <a:pt x="3285" y="2543"/>
                </a:lnTo>
                <a:lnTo>
                  <a:pt x="6868" y="4774"/>
                </a:lnTo>
                <a:lnTo>
                  <a:pt x="9855" y="7629"/>
                </a:lnTo>
                <a:lnTo>
                  <a:pt x="15250" y="12785"/>
                </a:lnTo>
                <a:lnTo>
                  <a:pt x="20203" y="18429"/>
                </a:lnTo>
                <a:lnTo>
                  <a:pt x="25146" y="24032"/>
                </a:lnTo>
                <a:lnTo>
                  <a:pt x="29574" y="29187"/>
                </a:lnTo>
                <a:lnTo>
                  <a:pt x="33919" y="34415"/>
                </a:lnTo>
                <a:lnTo>
                  <a:pt x="38256" y="39649"/>
                </a:lnTo>
                <a:lnTo>
                  <a:pt x="42662" y="44824"/>
                </a:lnTo>
                <a:lnTo>
                  <a:pt x="47599" y="50282"/>
                </a:lnTo>
                <a:lnTo>
                  <a:pt x="52633" y="55658"/>
                </a:lnTo>
                <a:lnTo>
                  <a:pt x="57602" y="61085"/>
                </a:lnTo>
                <a:lnTo>
                  <a:pt x="80906" y="92922"/>
                </a:lnTo>
                <a:lnTo>
                  <a:pt x="108516" y="136084"/>
                </a:lnTo>
                <a:lnTo>
                  <a:pt x="126398" y="173675"/>
                </a:lnTo>
                <a:lnTo>
                  <a:pt x="138003" y="216654"/>
                </a:lnTo>
                <a:lnTo>
                  <a:pt x="137580" y="224836"/>
                </a:lnTo>
                <a:lnTo>
                  <a:pt x="137779" y="232862"/>
                </a:lnTo>
                <a:lnTo>
                  <a:pt x="137951" y="239777"/>
                </a:lnTo>
                <a:lnTo>
                  <a:pt x="137779" y="246701"/>
                </a:lnTo>
                <a:lnTo>
                  <a:pt x="137779" y="253621"/>
                </a:lnTo>
                <a:lnTo>
                  <a:pt x="137779" y="259820"/>
                </a:lnTo>
                <a:lnTo>
                  <a:pt x="139589" y="266603"/>
                </a:lnTo>
                <a:lnTo>
                  <a:pt x="137779" y="272218"/>
                </a:lnTo>
                <a:lnTo>
                  <a:pt x="135944" y="277910"/>
                </a:lnTo>
                <a:lnTo>
                  <a:pt x="130989" y="282879"/>
                </a:lnTo>
                <a:lnTo>
                  <a:pt x="126843" y="287542"/>
                </a:lnTo>
                <a:lnTo>
                  <a:pt x="122235" y="292724"/>
                </a:lnTo>
                <a:lnTo>
                  <a:pt x="116880" y="297321"/>
                </a:lnTo>
                <a:lnTo>
                  <a:pt x="111519" y="301751"/>
                </a:lnTo>
                <a:lnTo>
                  <a:pt x="106304" y="306063"/>
                </a:lnTo>
                <a:lnTo>
                  <a:pt x="100644" y="309847"/>
                </a:lnTo>
                <a:lnTo>
                  <a:pt x="95116" y="313768"/>
                </a:lnTo>
                <a:lnTo>
                  <a:pt x="89348" y="317858"/>
                </a:lnTo>
                <a:lnTo>
                  <a:pt x="83513" y="321859"/>
                </a:lnTo>
                <a:lnTo>
                  <a:pt x="77631" y="325784"/>
                </a:lnTo>
                <a:lnTo>
                  <a:pt x="72588" y="329150"/>
                </a:lnTo>
                <a:lnTo>
                  <a:pt x="67446" y="332369"/>
                </a:lnTo>
                <a:lnTo>
                  <a:pt x="62341" y="335640"/>
                </a:lnTo>
                <a:lnTo>
                  <a:pt x="58333" y="338208"/>
                </a:lnTo>
                <a:lnTo>
                  <a:pt x="54219" y="340617"/>
                </a:lnTo>
                <a:lnTo>
                  <a:pt x="50292" y="343302"/>
                </a:lnTo>
                <a:lnTo>
                  <a:pt x="47289" y="345354"/>
                </a:lnTo>
                <a:lnTo>
                  <a:pt x="44605" y="347887"/>
                </a:lnTo>
                <a:lnTo>
                  <a:pt x="41549" y="349850"/>
                </a:lnTo>
                <a:lnTo>
                  <a:pt x="39508" y="351162"/>
                </a:lnTo>
                <a:lnTo>
                  <a:pt x="37143" y="351957"/>
                </a:lnTo>
                <a:lnTo>
                  <a:pt x="35001" y="353124"/>
                </a:lnTo>
                <a:lnTo>
                  <a:pt x="33137" y="354140"/>
                </a:lnTo>
                <a:lnTo>
                  <a:pt x="31390" y="355368"/>
                </a:lnTo>
                <a:lnTo>
                  <a:pt x="29533" y="356398"/>
                </a:lnTo>
                <a:lnTo>
                  <a:pt x="22886" y="359161"/>
                </a:lnTo>
                <a:lnTo>
                  <a:pt x="21871" y="359673"/>
                </a:lnTo>
                <a:lnTo>
                  <a:pt x="21435" y="359892"/>
                </a:lnTo>
                <a:lnTo>
                  <a:pt x="21227" y="360565"/>
                </a:lnTo>
                <a:lnTo>
                  <a:pt x="20791" y="360786"/>
                </a:lnTo>
                <a:lnTo>
                  <a:pt x="20496" y="360936"/>
                </a:lnTo>
                <a:lnTo>
                  <a:pt x="20049" y="360786"/>
                </a:lnTo>
                <a:lnTo>
                  <a:pt x="19678" y="360786"/>
                </a:lnTo>
                <a:lnTo>
                  <a:pt x="20049" y="357141"/>
                </a:lnTo>
                <a:lnTo>
                  <a:pt x="19184" y="352829"/>
                </a:lnTo>
                <a:lnTo>
                  <a:pt x="20791" y="349850"/>
                </a:lnTo>
                <a:lnTo>
                  <a:pt x="24292" y="343356"/>
                </a:lnTo>
                <a:lnTo>
                  <a:pt x="35001" y="33236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01180" y="2192098"/>
            <a:ext cx="214537" cy="15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85715" y="2231683"/>
            <a:ext cx="156210" cy="375285"/>
          </a:xfrm>
          <a:custGeom>
            <a:avLst/>
            <a:gdLst/>
            <a:ahLst/>
            <a:cxnLst/>
            <a:rect l="l" t="t" r="r" b="b"/>
            <a:pathLst>
              <a:path w="156209" h="375285">
                <a:moveTo>
                  <a:pt x="155612" y="3165"/>
                </a:moveTo>
                <a:lnTo>
                  <a:pt x="141049" y="1347"/>
                </a:lnTo>
                <a:lnTo>
                  <a:pt x="133740" y="971"/>
                </a:lnTo>
                <a:lnTo>
                  <a:pt x="126839" y="616"/>
                </a:lnTo>
                <a:lnTo>
                  <a:pt x="119901" y="971"/>
                </a:lnTo>
                <a:lnTo>
                  <a:pt x="112982" y="971"/>
                </a:lnTo>
                <a:lnTo>
                  <a:pt x="105320" y="971"/>
                </a:lnTo>
                <a:lnTo>
                  <a:pt x="61599" y="971"/>
                </a:lnTo>
                <a:lnTo>
                  <a:pt x="54892" y="0"/>
                </a:lnTo>
                <a:lnTo>
                  <a:pt x="48480" y="971"/>
                </a:lnTo>
                <a:lnTo>
                  <a:pt x="42864" y="1822"/>
                </a:lnTo>
                <a:lnTo>
                  <a:pt x="37584" y="4747"/>
                </a:lnTo>
                <a:lnTo>
                  <a:pt x="32076" y="6439"/>
                </a:lnTo>
                <a:lnTo>
                  <a:pt x="28100" y="7661"/>
                </a:lnTo>
                <a:lnTo>
                  <a:pt x="23991" y="8459"/>
                </a:lnTo>
                <a:lnTo>
                  <a:pt x="20027" y="9714"/>
                </a:lnTo>
                <a:lnTo>
                  <a:pt x="4736" y="17375"/>
                </a:lnTo>
                <a:lnTo>
                  <a:pt x="3401" y="18563"/>
                </a:lnTo>
                <a:lnTo>
                  <a:pt x="2011" y="20119"/>
                </a:lnTo>
                <a:lnTo>
                  <a:pt x="1462" y="21763"/>
                </a:lnTo>
                <a:lnTo>
                  <a:pt x="549" y="24496"/>
                </a:lnTo>
                <a:lnTo>
                  <a:pt x="498" y="27579"/>
                </a:lnTo>
                <a:lnTo>
                  <a:pt x="349" y="30505"/>
                </a:lnTo>
                <a:lnTo>
                  <a:pt x="127" y="34870"/>
                </a:lnTo>
                <a:lnTo>
                  <a:pt x="349" y="39258"/>
                </a:lnTo>
                <a:lnTo>
                  <a:pt x="349" y="43635"/>
                </a:lnTo>
                <a:lnTo>
                  <a:pt x="349" y="49823"/>
                </a:lnTo>
                <a:lnTo>
                  <a:pt x="349" y="56011"/>
                </a:lnTo>
                <a:lnTo>
                  <a:pt x="349" y="62199"/>
                </a:lnTo>
                <a:lnTo>
                  <a:pt x="349" y="70221"/>
                </a:lnTo>
                <a:lnTo>
                  <a:pt x="0" y="78258"/>
                </a:lnTo>
                <a:lnTo>
                  <a:pt x="3910" y="119639"/>
                </a:lnTo>
                <a:lnTo>
                  <a:pt x="7377" y="133818"/>
                </a:lnTo>
                <a:lnTo>
                  <a:pt x="9091" y="140912"/>
                </a:lnTo>
                <a:lnTo>
                  <a:pt x="10746" y="148293"/>
                </a:lnTo>
                <a:lnTo>
                  <a:pt x="12382" y="155678"/>
                </a:lnTo>
                <a:lnTo>
                  <a:pt x="14017" y="163064"/>
                </a:lnTo>
                <a:lnTo>
                  <a:pt x="15672" y="170445"/>
                </a:lnTo>
                <a:lnTo>
                  <a:pt x="17369" y="177540"/>
                </a:lnTo>
                <a:lnTo>
                  <a:pt x="19132" y="184624"/>
                </a:lnTo>
                <a:lnTo>
                  <a:pt x="20802" y="191723"/>
                </a:lnTo>
                <a:lnTo>
                  <a:pt x="22221" y="198865"/>
                </a:lnTo>
                <a:lnTo>
                  <a:pt x="23260" y="205932"/>
                </a:lnTo>
                <a:lnTo>
                  <a:pt x="24049" y="213042"/>
                </a:lnTo>
                <a:lnTo>
                  <a:pt x="24742" y="220168"/>
                </a:lnTo>
                <a:lnTo>
                  <a:pt x="25495" y="227285"/>
                </a:lnTo>
                <a:lnTo>
                  <a:pt x="26324" y="234119"/>
                </a:lnTo>
                <a:lnTo>
                  <a:pt x="27177" y="240951"/>
                </a:lnTo>
                <a:lnTo>
                  <a:pt x="28007" y="247784"/>
                </a:lnTo>
                <a:lnTo>
                  <a:pt x="28769" y="254625"/>
                </a:lnTo>
                <a:lnTo>
                  <a:pt x="29640" y="262993"/>
                </a:lnTo>
                <a:lnTo>
                  <a:pt x="30199" y="271392"/>
                </a:lnTo>
                <a:lnTo>
                  <a:pt x="30962" y="279771"/>
                </a:lnTo>
                <a:lnTo>
                  <a:pt x="31661" y="287425"/>
                </a:lnTo>
                <a:lnTo>
                  <a:pt x="32349" y="295081"/>
                </a:lnTo>
                <a:lnTo>
                  <a:pt x="33156" y="302723"/>
                </a:lnTo>
                <a:lnTo>
                  <a:pt x="36977" y="331496"/>
                </a:lnTo>
                <a:lnTo>
                  <a:pt x="37544" y="336612"/>
                </a:lnTo>
                <a:lnTo>
                  <a:pt x="38068" y="341341"/>
                </a:lnTo>
                <a:lnTo>
                  <a:pt x="38198" y="346112"/>
                </a:lnTo>
                <a:lnTo>
                  <a:pt x="38624" y="350854"/>
                </a:lnTo>
                <a:lnTo>
                  <a:pt x="41609" y="371228"/>
                </a:lnTo>
                <a:lnTo>
                  <a:pt x="41899" y="372693"/>
                </a:lnTo>
                <a:lnTo>
                  <a:pt x="41969" y="373050"/>
                </a:lnTo>
                <a:lnTo>
                  <a:pt x="41899" y="373435"/>
                </a:lnTo>
                <a:lnTo>
                  <a:pt x="41899" y="373807"/>
                </a:lnTo>
                <a:lnTo>
                  <a:pt x="41899" y="374167"/>
                </a:lnTo>
                <a:lnTo>
                  <a:pt x="41899" y="374527"/>
                </a:lnTo>
                <a:lnTo>
                  <a:pt x="41899" y="374887"/>
                </a:lnTo>
                <a:lnTo>
                  <a:pt x="41899" y="374887"/>
                </a:lnTo>
                <a:lnTo>
                  <a:pt x="41899" y="35740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23172" y="1965895"/>
            <a:ext cx="392430" cy="196850"/>
          </a:xfrm>
          <a:custGeom>
            <a:avLst/>
            <a:gdLst/>
            <a:ahLst/>
            <a:cxnLst/>
            <a:rect l="l" t="t" r="r" b="b"/>
            <a:pathLst>
              <a:path w="392429" h="196850">
                <a:moveTo>
                  <a:pt x="0" y="85269"/>
                </a:moveTo>
                <a:lnTo>
                  <a:pt x="2392" y="79454"/>
                </a:lnTo>
                <a:lnTo>
                  <a:pt x="4387" y="78720"/>
                </a:lnTo>
                <a:lnTo>
                  <a:pt x="9311" y="76911"/>
                </a:lnTo>
                <a:lnTo>
                  <a:pt x="15331" y="78263"/>
                </a:lnTo>
                <a:lnTo>
                  <a:pt x="20758" y="77640"/>
                </a:lnTo>
                <a:lnTo>
                  <a:pt x="28078" y="76800"/>
                </a:lnTo>
                <a:lnTo>
                  <a:pt x="35328" y="75355"/>
                </a:lnTo>
                <a:lnTo>
                  <a:pt x="42630" y="74333"/>
                </a:lnTo>
                <a:lnTo>
                  <a:pt x="51000" y="73162"/>
                </a:lnTo>
                <a:lnTo>
                  <a:pt x="59412" y="72275"/>
                </a:lnTo>
                <a:lnTo>
                  <a:pt x="67776" y="71059"/>
                </a:lnTo>
                <a:lnTo>
                  <a:pt x="107712" y="64092"/>
                </a:lnTo>
                <a:lnTo>
                  <a:pt x="120261" y="61236"/>
                </a:lnTo>
                <a:lnTo>
                  <a:pt x="127930" y="59493"/>
                </a:lnTo>
                <a:lnTo>
                  <a:pt x="135652" y="57906"/>
                </a:lnTo>
                <a:lnTo>
                  <a:pt x="143214" y="55768"/>
                </a:lnTo>
                <a:lnTo>
                  <a:pt x="149862" y="53889"/>
                </a:lnTo>
                <a:lnTo>
                  <a:pt x="156496" y="51783"/>
                </a:lnTo>
                <a:lnTo>
                  <a:pt x="162892" y="49187"/>
                </a:lnTo>
                <a:lnTo>
                  <a:pt x="168163" y="47047"/>
                </a:lnTo>
                <a:lnTo>
                  <a:pt x="173193" y="44260"/>
                </a:lnTo>
                <a:lnTo>
                  <a:pt x="178215" y="41558"/>
                </a:lnTo>
                <a:lnTo>
                  <a:pt x="201167" y="26235"/>
                </a:lnTo>
                <a:lnTo>
                  <a:pt x="203495" y="24218"/>
                </a:lnTo>
                <a:lnTo>
                  <a:pt x="205641" y="21967"/>
                </a:lnTo>
                <a:lnTo>
                  <a:pt x="207716" y="19687"/>
                </a:lnTo>
                <a:lnTo>
                  <a:pt x="209286" y="17962"/>
                </a:lnTo>
                <a:lnTo>
                  <a:pt x="210669" y="16063"/>
                </a:lnTo>
                <a:lnTo>
                  <a:pt x="212104" y="14218"/>
                </a:lnTo>
                <a:lnTo>
                  <a:pt x="213223" y="12778"/>
                </a:lnTo>
                <a:lnTo>
                  <a:pt x="214195" y="11215"/>
                </a:lnTo>
                <a:lnTo>
                  <a:pt x="215378" y="9831"/>
                </a:lnTo>
                <a:lnTo>
                  <a:pt x="216377" y="8661"/>
                </a:lnTo>
                <a:lnTo>
                  <a:pt x="217692" y="7753"/>
                </a:lnTo>
                <a:lnTo>
                  <a:pt x="218652" y="6557"/>
                </a:lnTo>
                <a:lnTo>
                  <a:pt x="219154" y="5931"/>
                </a:lnTo>
                <a:lnTo>
                  <a:pt x="219396" y="5095"/>
                </a:lnTo>
                <a:lnTo>
                  <a:pt x="219765" y="4363"/>
                </a:lnTo>
                <a:lnTo>
                  <a:pt x="220127" y="3644"/>
                </a:lnTo>
                <a:lnTo>
                  <a:pt x="220405" y="2869"/>
                </a:lnTo>
                <a:lnTo>
                  <a:pt x="220845" y="2202"/>
                </a:lnTo>
                <a:lnTo>
                  <a:pt x="221125" y="1778"/>
                </a:lnTo>
                <a:lnTo>
                  <a:pt x="221566" y="1460"/>
                </a:lnTo>
                <a:lnTo>
                  <a:pt x="221926" y="1089"/>
                </a:lnTo>
                <a:lnTo>
                  <a:pt x="221926" y="1089"/>
                </a:lnTo>
                <a:lnTo>
                  <a:pt x="223039" y="1089"/>
                </a:lnTo>
                <a:lnTo>
                  <a:pt x="233975" y="1089"/>
                </a:lnTo>
                <a:lnTo>
                  <a:pt x="237664" y="0"/>
                </a:lnTo>
                <a:lnTo>
                  <a:pt x="240524" y="1089"/>
                </a:lnTo>
                <a:lnTo>
                  <a:pt x="245315" y="2914"/>
                </a:lnTo>
                <a:lnTo>
                  <a:pt x="249377" y="6776"/>
                </a:lnTo>
                <a:lnTo>
                  <a:pt x="253653" y="9831"/>
                </a:lnTo>
                <a:lnTo>
                  <a:pt x="259582" y="14067"/>
                </a:lnTo>
                <a:lnTo>
                  <a:pt x="265351" y="18530"/>
                </a:lnTo>
                <a:lnTo>
                  <a:pt x="271137" y="22961"/>
                </a:lnTo>
                <a:lnTo>
                  <a:pt x="277738" y="28014"/>
                </a:lnTo>
                <a:lnTo>
                  <a:pt x="284524" y="32866"/>
                </a:lnTo>
                <a:lnTo>
                  <a:pt x="290816" y="38284"/>
                </a:lnTo>
                <a:lnTo>
                  <a:pt x="295812" y="42836"/>
                </a:lnTo>
                <a:lnTo>
                  <a:pt x="300658" y="47562"/>
                </a:lnTo>
                <a:lnTo>
                  <a:pt x="305503" y="52290"/>
                </a:lnTo>
                <a:lnTo>
                  <a:pt x="310494" y="56849"/>
                </a:lnTo>
                <a:lnTo>
                  <a:pt x="315616" y="61037"/>
                </a:lnTo>
                <a:lnTo>
                  <a:pt x="320880" y="65060"/>
                </a:lnTo>
                <a:lnTo>
                  <a:pt x="326149" y="69079"/>
                </a:lnTo>
                <a:lnTo>
                  <a:pt x="331285" y="73253"/>
                </a:lnTo>
                <a:lnTo>
                  <a:pt x="337346" y="78448"/>
                </a:lnTo>
                <a:lnTo>
                  <a:pt x="342923" y="84208"/>
                </a:lnTo>
                <a:lnTo>
                  <a:pt x="348769" y="89656"/>
                </a:lnTo>
                <a:lnTo>
                  <a:pt x="353487" y="94053"/>
                </a:lnTo>
                <a:lnTo>
                  <a:pt x="358426" y="98226"/>
                </a:lnTo>
                <a:lnTo>
                  <a:pt x="362980" y="102786"/>
                </a:lnTo>
                <a:lnTo>
                  <a:pt x="366437" y="106248"/>
                </a:lnTo>
                <a:lnTo>
                  <a:pt x="369647" y="109976"/>
                </a:lnTo>
                <a:lnTo>
                  <a:pt x="372802" y="113722"/>
                </a:lnTo>
                <a:lnTo>
                  <a:pt x="375475" y="116895"/>
                </a:lnTo>
                <a:lnTo>
                  <a:pt x="377971" y="120225"/>
                </a:lnTo>
                <a:lnTo>
                  <a:pt x="380464" y="123545"/>
                </a:lnTo>
                <a:lnTo>
                  <a:pt x="382347" y="126052"/>
                </a:lnTo>
                <a:lnTo>
                  <a:pt x="384247" y="128564"/>
                </a:lnTo>
                <a:lnTo>
                  <a:pt x="385932" y="131206"/>
                </a:lnTo>
                <a:lnTo>
                  <a:pt x="386801" y="132570"/>
                </a:lnTo>
                <a:lnTo>
                  <a:pt x="387319" y="134152"/>
                </a:lnTo>
                <a:lnTo>
                  <a:pt x="388126" y="135561"/>
                </a:lnTo>
                <a:lnTo>
                  <a:pt x="388781" y="136707"/>
                </a:lnTo>
                <a:lnTo>
                  <a:pt x="389732" y="137693"/>
                </a:lnTo>
                <a:lnTo>
                  <a:pt x="390319" y="138868"/>
                </a:lnTo>
                <a:lnTo>
                  <a:pt x="390463" y="139156"/>
                </a:lnTo>
                <a:lnTo>
                  <a:pt x="390139" y="139768"/>
                </a:lnTo>
                <a:lnTo>
                  <a:pt x="390319" y="139948"/>
                </a:lnTo>
                <a:lnTo>
                  <a:pt x="390499" y="140129"/>
                </a:lnTo>
                <a:lnTo>
                  <a:pt x="391220" y="139768"/>
                </a:lnTo>
                <a:lnTo>
                  <a:pt x="391400" y="139948"/>
                </a:lnTo>
                <a:lnTo>
                  <a:pt x="391580" y="140129"/>
                </a:lnTo>
                <a:lnTo>
                  <a:pt x="391400" y="140668"/>
                </a:lnTo>
                <a:lnTo>
                  <a:pt x="391400" y="141029"/>
                </a:lnTo>
                <a:lnTo>
                  <a:pt x="391400" y="141760"/>
                </a:lnTo>
                <a:lnTo>
                  <a:pt x="391400" y="142491"/>
                </a:lnTo>
                <a:lnTo>
                  <a:pt x="391400" y="143223"/>
                </a:lnTo>
                <a:lnTo>
                  <a:pt x="391400" y="145405"/>
                </a:lnTo>
                <a:lnTo>
                  <a:pt x="391860" y="147690"/>
                </a:lnTo>
                <a:lnTo>
                  <a:pt x="391400" y="149771"/>
                </a:lnTo>
                <a:lnTo>
                  <a:pt x="390408" y="154250"/>
                </a:lnTo>
                <a:lnTo>
                  <a:pt x="389430" y="159112"/>
                </a:lnTo>
                <a:lnTo>
                  <a:pt x="387045" y="162901"/>
                </a:lnTo>
                <a:lnTo>
                  <a:pt x="383231" y="168957"/>
                </a:lnTo>
                <a:lnTo>
                  <a:pt x="377912" y="174199"/>
                </a:lnTo>
                <a:lnTo>
                  <a:pt x="372802" y="179304"/>
                </a:lnTo>
                <a:lnTo>
                  <a:pt x="367113" y="184648"/>
                </a:lnTo>
                <a:lnTo>
                  <a:pt x="360639" y="190368"/>
                </a:lnTo>
                <a:lnTo>
                  <a:pt x="355327" y="194928"/>
                </a:lnTo>
                <a:lnTo>
                  <a:pt x="353124" y="19678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9881" y="4610269"/>
            <a:ext cx="90805" cy="610870"/>
          </a:xfrm>
          <a:custGeom>
            <a:avLst/>
            <a:gdLst/>
            <a:ahLst/>
            <a:cxnLst/>
            <a:rect l="l" t="t" r="r" b="b"/>
            <a:pathLst>
              <a:path w="90805" h="610870">
                <a:moveTo>
                  <a:pt x="15772" y="9097"/>
                </a:moveTo>
                <a:lnTo>
                  <a:pt x="6268" y="0"/>
                </a:lnTo>
                <a:lnTo>
                  <a:pt x="5917" y="318"/>
                </a:lnTo>
                <a:lnTo>
                  <a:pt x="2252" y="3637"/>
                </a:lnTo>
                <a:lnTo>
                  <a:pt x="4305" y="13422"/>
                </a:lnTo>
                <a:lnTo>
                  <a:pt x="3723" y="19999"/>
                </a:lnTo>
                <a:lnTo>
                  <a:pt x="3085" y="27374"/>
                </a:lnTo>
                <a:lnTo>
                  <a:pt x="839" y="69203"/>
                </a:lnTo>
                <a:lnTo>
                  <a:pt x="368" y="99544"/>
                </a:lnTo>
                <a:lnTo>
                  <a:pt x="377" y="110201"/>
                </a:lnTo>
                <a:lnTo>
                  <a:pt x="422" y="120859"/>
                </a:lnTo>
                <a:lnTo>
                  <a:pt x="449" y="131517"/>
                </a:lnTo>
                <a:lnTo>
                  <a:pt x="449" y="142453"/>
                </a:lnTo>
                <a:lnTo>
                  <a:pt x="449" y="153389"/>
                </a:lnTo>
                <a:lnTo>
                  <a:pt x="449" y="164325"/>
                </a:lnTo>
                <a:lnTo>
                  <a:pt x="449" y="175260"/>
                </a:lnTo>
                <a:lnTo>
                  <a:pt x="299" y="186747"/>
                </a:lnTo>
                <a:lnTo>
                  <a:pt x="49" y="198241"/>
                </a:lnTo>
                <a:lnTo>
                  <a:pt x="0" y="209720"/>
                </a:lnTo>
                <a:lnTo>
                  <a:pt x="449" y="221165"/>
                </a:lnTo>
                <a:lnTo>
                  <a:pt x="7031" y="269296"/>
                </a:lnTo>
                <a:lnTo>
                  <a:pt x="15772" y="318475"/>
                </a:lnTo>
                <a:lnTo>
                  <a:pt x="20712" y="340882"/>
                </a:lnTo>
                <a:lnTo>
                  <a:pt x="23259" y="352070"/>
                </a:lnTo>
                <a:lnTo>
                  <a:pt x="25595" y="363299"/>
                </a:lnTo>
                <a:lnTo>
                  <a:pt x="27366" y="373392"/>
                </a:lnTo>
                <a:lnTo>
                  <a:pt x="28931" y="383524"/>
                </a:lnTo>
                <a:lnTo>
                  <a:pt x="30473" y="393661"/>
                </a:lnTo>
                <a:lnTo>
                  <a:pt x="32177" y="403768"/>
                </a:lnTo>
                <a:lnTo>
                  <a:pt x="41656" y="448868"/>
                </a:lnTo>
                <a:lnTo>
                  <a:pt x="45582" y="464694"/>
                </a:lnTo>
                <a:lnTo>
                  <a:pt x="47467" y="472625"/>
                </a:lnTo>
                <a:lnTo>
                  <a:pt x="49126" y="480274"/>
                </a:lnTo>
                <a:lnTo>
                  <a:pt x="50696" y="487944"/>
                </a:lnTo>
                <a:lnTo>
                  <a:pt x="52289" y="495607"/>
                </a:lnTo>
                <a:lnTo>
                  <a:pt x="64162" y="539480"/>
                </a:lnTo>
                <a:lnTo>
                  <a:pt x="67650" y="546941"/>
                </a:lnTo>
                <a:lnTo>
                  <a:pt x="70419" y="554644"/>
                </a:lnTo>
                <a:lnTo>
                  <a:pt x="72758" y="561151"/>
                </a:lnTo>
                <a:lnTo>
                  <a:pt x="74571" y="567851"/>
                </a:lnTo>
                <a:lnTo>
                  <a:pt x="77000" y="574322"/>
                </a:lnTo>
                <a:lnTo>
                  <a:pt x="78948" y="579508"/>
                </a:lnTo>
                <a:lnTo>
                  <a:pt x="81253" y="584567"/>
                </a:lnTo>
                <a:lnTo>
                  <a:pt x="83549" y="589613"/>
                </a:lnTo>
                <a:lnTo>
                  <a:pt x="84898" y="592578"/>
                </a:lnTo>
                <a:lnTo>
                  <a:pt x="86848" y="595307"/>
                </a:lnTo>
                <a:lnTo>
                  <a:pt x="87936" y="598355"/>
                </a:lnTo>
                <a:lnTo>
                  <a:pt x="88671" y="600415"/>
                </a:lnTo>
                <a:lnTo>
                  <a:pt x="88541" y="602768"/>
                </a:lnTo>
                <a:lnTo>
                  <a:pt x="89017" y="604936"/>
                </a:lnTo>
                <a:lnTo>
                  <a:pt x="89261" y="606053"/>
                </a:lnTo>
                <a:lnTo>
                  <a:pt x="89821" y="607098"/>
                </a:lnTo>
                <a:lnTo>
                  <a:pt x="90097" y="608210"/>
                </a:lnTo>
                <a:lnTo>
                  <a:pt x="90181" y="608550"/>
                </a:lnTo>
                <a:lnTo>
                  <a:pt x="90097" y="608931"/>
                </a:lnTo>
                <a:lnTo>
                  <a:pt x="90097" y="609291"/>
                </a:lnTo>
                <a:lnTo>
                  <a:pt x="90097" y="609662"/>
                </a:lnTo>
                <a:lnTo>
                  <a:pt x="90097" y="610033"/>
                </a:lnTo>
                <a:lnTo>
                  <a:pt x="90097" y="610404"/>
                </a:lnTo>
                <a:lnTo>
                  <a:pt x="90097" y="607490"/>
                </a:lnTo>
                <a:lnTo>
                  <a:pt x="90326" y="604558"/>
                </a:lnTo>
                <a:lnTo>
                  <a:pt x="90097" y="601662"/>
                </a:lnTo>
                <a:lnTo>
                  <a:pt x="89606" y="595444"/>
                </a:lnTo>
                <a:lnTo>
                  <a:pt x="88674" y="589261"/>
                </a:lnTo>
                <a:lnTo>
                  <a:pt x="87936" y="583064"/>
                </a:lnTo>
                <a:lnTo>
                  <a:pt x="87100" y="576230"/>
                </a:lnTo>
                <a:lnTo>
                  <a:pt x="86244" y="569399"/>
                </a:lnTo>
                <a:lnTo>
                  <a:pt x="85407" y="562565"/>
                </a:lnTo>
                <a:lnTo>
                  <a:pt x="84629" y="555724"/>
                </a:lnTo>
                <a:lnTo>
                  <a:pt x="83606" y="545670"/>
                </a:lnTo>
                <a:lnTo>
                  <a:pt x="82537" y="534549"/>
                </a:lnTo>
                <a:lnTo>
                  <a:pt x="81696" y="525545"/>
                </a:lnTo>
                <a:lnTo>
                  <a:pt x="81355" y="52183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7585" y="4555093"/>
            <a:ext cx="641350" cy="657225"/>
          </a:xfrm>
          <a:custGeom>
            <a:avLst/>
            <a:gdLst/>
            <a:ahLst/>
            <a:cxnLst/>
            <a:rect l="l" t="t" r="r" b="b"/>
            <a:pathLst>
              <a:path w="641350" h="657225">
                <a:moveTo>
                  <a:pt x="83066" y="41284"/>
                </a:moveTo>
                <a:lnTo>
                  <a:pt x="76675" y="33583"/>
                </a:lnTo>
                <a:lnTo>
                  <a:pt x="74324" y="29269"/>
                </a:lnTo>
                <a:lnTo>
                  <a:pt x="72309" y="25570"/>
                </a:lnTo>
                <a:lnTo>
                  <a:pt x="71445" y="21251"/>
                </a:lnTo>
                <a:lnTo>
                  <a:pt x="69970" y="17250"/>
                </a:lnTo>
                <a:lnTo>
                  <a:pt x="68891" y="14327"/>
                </a:lnTo>
                <a:lnTo>
                  <a:pt x="67650" y="11460"/>
                </a:lnTo>
                <a:lnTo>
                  <a:pt x="66663" y="8510"/>
                </a:lnTo>
                <a:lnTo>
                  <a:pt x="66187" y="7085"/>
                </a:lnTo>
                <a:lnTo>
                  <a:pt x="65791" y="5604"/>
                </a:lnTo>
                <a:lnTo>
                  <a:pt x="65582" y="4123"/>
                </a:lnTo>
                <a:lnTo>
                  <a:pt x="65431" y="3051"/>
                </a:lnTo>
                <a:lnTo>
                  <a:pt x="65582" y="1939"/>
                </a:lnTo>
                <a:lnTo>
                  <a:pt x="65582" y="849"/>
                </a:lnTo>
                <a:lnTo>
                  <a:pt x="71050" y="849"/>
                </a:lnTo>
                <a:lnTo>
                  <a:pt x="76653" y="0"/>
                </a:lnTo>
                <a:lnTo>
                  <a:pt x="81986" y="849"/>
                </a:lnTo>
                <a:lnTo>
                  <a:pt x="89970" y="2394"/>
                </a:lnTo>
                <a:lnTo>
                  <a:pt x="97892" y="4330"/>
                </a:lnTo>
                <a:lnTo>
                  <a:pt x="105785" y="6440"/>
                </a:lnTo>
                <a:lnTo>
                  <a:pt x="113680" y="8510"/>
                </a:lnTo>
                <a:lnTo>
                  <a:pt x="124328" y="11298"/>
                </a:lnTo>
                <a:lnTo>
                  <a:pt x="134953" y="14187"/>
                </a:lnTo>
                <a:lnTo>
                  <a:pt x="145599" y="16972"/>
                </a:lnTo>
                <a:lnTo>
                  <a:pt x="156311" y="19446"/>
                </a:lnTo>
                <a:lnTo>
                  <a:pt x="169107" y="21892"/>
                </a:lnTo>
                <a:lnTo>
                  <a:pt x="181968" y="24028"/>
                </a:lnTo>
                <a:lnTo>
                  <a:pt x="194852" y="26059"/>
                </a:lnTo>
                <a:lnTo>
                  <a:pt x="207716" y="28191"/>
                </a:lnTo>
                <a:lnTo>
                  <a:pt x="221374" y="30671"/>
                </a:lnTo>
                <a:lnTo>
                  <a:pt x="235019" y="33234"/>
                </a:lnTo>
                <a:lnTo>
                  <a:pt x="248674" y="35730"/>
                </a:lnTo>
                <a:lnTo>
                  <a:pt x="288014" y="41803"/>
                </a:lnTo>
                <a:lnTo>
                  <a:pt x="340520" y="46407"/>
                </a:lnTo>
                <a:lnTo>
                  <a:pt x="394099" y="49040"/>
                </a:lnTo>
                <a:lnTo>
                  <a:pt x="433743" y="50276"/>
                </a:lnTo>
                <a:lnTo>
                  <a:pt x="446596" y="50249"/>
                </a:lnTo>
                <a:lnTo>
                  <a:pt x="459452" y="50111"/>
                </a:lnTo>
                <a:lnTo>
                  <a:pt x="472306" y="50029"/>
                </a:lnTo>
                <a:lnTo>
                  <a:pt x="484330" y="50056"/>
                </a:lnTo>
                <a:lnTo>
                  <a:pt x="496356" y="50102"/>
                </a:lnTo>
                <a:lnTo>
                  <a:pt x="508380" y="50111"/>
                </a:lnTo>
                <a:lnTo>
                  <a:pt x="549949" y="49565"/>
                </a:lnTo>
                <a:lnTo>
                  <a:pt x="575804" y="46145"/>
                </a:lnTo>
                <a:lnTo>
                  <a:pt x="583795" y="44592"/>
                </a:lnTo>
                <a:lnTo>
                  <a:pt x="604191" y="39691"/>
                </a:lnTo>
                <a:lnTo>
                  <a:pt x="606778" y="39127"/>
                </a:lnTo>
                <a:lnTo>
                  <a:pt x="607465" y="38970"/>
                </a:lnTo>
                <a:lnTo>
                  <a:pt x="608292" y="39345"/>
                </a:lnTo>
                <a:lnTo>
                  <a:pt x="608941" y="39127"/>
                </a:lnTo>
                <a:lnTo>
                  <a:pt x="609382" y="38970"/>
                </a:lnTo>
                <a:lnTo>
                  <a:pt x="609678" y="38383"/>
                </a:lnTo>
                <a:lnTo>
                  <a:pt x="610053" y="38009"/>
                </a:lnTo>
                <a:lnTo>
                  <a:pt x="610053" y="38383"/>
                </a:lnTo>
                <a:lnTo>
                  <a:pt x="610053" y="265438"/>
                </a:lnTo>
                <a:lnTo>
                  <a:pt x="609976" y="275550"/>
                </a:lnTo>
                <a:lnTo>
                  <a:pt x="609847" y="285664"/>
                </a:lnTo>
                <a:lnTo>
                  <a:pt x="609822" y="295775"/>
                </a:lnTo>
                <a:lnTo>
                  <a:pt x="610053" y="305874"/>
                </a:lnTo>
                <a:lnTo>
                  <a:pt x="613327" y="346344"/>
                </a:lnTo>
                <a:lnTo>
                  <a:pt x="616570" y="372575"/>
                </a:lnTo>
                <a:lnTo>
                  <a:pt x="617714" y="381312"/>
                </a:lnTo>
                <a:lnTo>
                  <a:pt x="618763" y="389790"/>
                </a:lnTo>
                <a:lnTo>
                  <a:pt x="619798" y="398271"/>
                </a:lnTo>
                <a:lnTo>
                  <a:pt x="620879" y="406744"/>
                </a:lnTo>
                <a:lnTo>
                  <a:pt x="622067" y="415201"/>
                </a:lnTo>
                <a:lnTo>
                  <a:pt x="623398" y="423139"/>
                </a:lnTo>
                <a:lnTo>
                  <a:pt x="624878" y="431056"/>
                </a:lnTo>
                <a:lnTo>
                  <a:pt x="626320" y="438977"/>
                </a:lnTo>
                <a:lnTo>
                  <a:pt x="631022" y="476959"/>
                </a:lnTo>
                <a:lnTo>
                  <a:pt x="634087" y="507042"/>
                </a:lnTo>
                <a:lnTo>
                  <a:pt x="634942" y="515411"/>
                </a:lnTo>
                <a:lnTo>
                  <a:pt x="638473" y="554060"/>
                </a:lnTo>
                <a:lnTo>
                  <a:pt x="639166" y="560623"/>
                </a:lnTo>
                <a:lnTo>
                  <a:pt x="640267" y="567159"/>
                </a:lnTo>
                <a:lnTo>
                  <a:pt x="640664" y="573738"/>
                </a:lnTo>
                <a:lnTo>
                  <a:pt x="640999" y="579186"/>
                </a:lnTo>
                <a:lnTo>
                  <a:pt x="640664" y="584674"/>
                </a:lnTo>
                <a:lnTo>
                  <a:pt x="640664" y="590142"/>
                </a:lnTo>
                <a:lnTo>
                  <a:pt x="640664" y="594508"/>
                </a:lnTo>
                <a:lnTo>
                  <a:pt x="640664" y="598873"/>
                </a:lnTo>
                <a:lnTo>
                  <a:pt x="640664" y="603239"/>
                </a:lnTo>
                <a:lnTo>
                  <a:pt x="640664" y="606884"/>
                </a:lnTo>
                <a:lnTo>
                  <a:pt x="640664" y="610529"/>
                </a:lnTo>
                <a:lnTo>
                  <a:pt x="640664" y="614175"/>
                </a:lnTo>
                <a:lnTo>
                  <a:pt x="640664" y="617100"/>
                </a:lnTo>
                <a:lnTo>
                  <a:pt x="640664" y="620025"/>
                </a:lnTo>
                <a:lnTo>
                  <a:pt x="640664" y="622950"/>
                </a:lnTo>
                <a:lnTo>
                  <a:pt x="640664" y="624761"/>
                </a:lnTo>
                <a:lnTo>
                  <a:pt x="640664" y="626573"/>
                </a:lnTo>
                <a:lnTo>
                  <a:pt x="640664" y="628385"/>
                </a:lnTo>
                <a:lnTo>
                  <a:pt x="640664" y="629848"/>
                </a:lnTo>
                <a:lnTo>
                  <a:pt x="640664" y="631310"/>
                </a:lnTo>
                <a:lnTo>
                  <a:pt x="640664" y="632772"/>
                </a:lnTo>
                <a:lnTo>
                  <a:pt x="640664" y="633864"/>
                </a:lnTo>
                <a:lnTo>
                  <a:pt x="640664" y="634955"/>
                </a:lnTo>
                <a:lnTo>
                  <a:pt x="640664" y="636047"/>
                </a:lnTo>
                <a:lnTo>
                  <a:pt x="640664" y="636778"/>
                </a:lnTo>
                <a:lnTo>
                  <a:pt x="640664" y="637509"/>
                </a:lnTo>
                <a:lnTo>
                  <a:pt x="640664" y="638240"/>
                </a:lnTo>
                <a:lnTo>
                  <a:pt x="640664" y="638601"/>
                </a:lnTo>
                <a:lnTo>
                  <a:pt x="640664" y="638960"/>
                </a:lnTo>
                <a:lnTo>
                  <a:pt x="640664" y="639321"/>
                </a:lnTo>
                <a:lnTo>
                  <a:pt x="640664" y="639692"/>
                </a:lnTo>
                <a:lnTo>
                  <a:pt x="640664" y="640063"/>
                </a:lnTo>
                <a:lnTo>
                  <a:pt x="640664" y="640434"/>
                </a:lnTo>
                <a:lnTo>
                  <a:pt x="639205" y="640434"/>
                </a:lnTo>
                <a:lnTo>
                  <a:pt x="637741" y="640434"/>
                </a:lnTo>
                <a:lnTo>
                  <a:pt x="636277" y="640434"/>
                </a:lnTo>
                <a:lnTo>
                  <a:pt x="634455" y="640434"/>
                </a:lnTo>
                <a:lnTo>
                  <a:pt x="632623" y="640296"/>
                </a:lnTo>
                <a:lnTo>
                  <a:pt x="630812" y="640434"/>
                </a:lnTo>
                <a:lnTo>
                  <a:pt x="627884" y="640656"/>
                </a:lnTo>
                <a:lnTo>
                  <a:pt x="624995" y="641334"/>
                </a:lnTo>
                <a:lnTo>
                  <a:pt x="622067" y="641515"/>
                </a:lnTo>
                <a:lnTo>
                  <a:pt x="619167" y="641694"/>
                </a:lnTo>
                <a:lnTo>
                  <a:pt x="616233" y="641350"/>
                </a:lnTo>
                <a:lnTo>
                  <a:pt x="613327" y="641515"/>
                </a:lnTo>
                <a:lnTo>
                  <a:pt x="609673" y="641722"/>
                </a:lnTo>
                <a:lnTo>
                  <a:pt x="606046" y="642473"/>
                </a:lnTo>
                <a:lnTo>
                  <a:pt x="602391" y="642628"/>
                </a:lnTo>
                <a:lnTo>
                  <a:pt x="597301" y="642844"/>
                </a:lnTo>
                <a:lnTo>
                  <a:pt x="592199" y="642628"/>
                </a:lnTo>
                <a:lnTo>
                  <a:pt x="587103" y="642628"/>
                </a:lnTo>
                <a:lnTo>
                  <a:pt x="581632" y="642628"/>
                </a:lnTo>
                <a:lnTo>
                  <a:pt x="576156" y="642459"/>
                </a:lnTo>
                <a:lnTo>
                  <a:pt x="570696" y="642628"/>
                </a:lnTo>
                <a:lnTo>
                  <a:pt x="564494" y="642820"/>
                </a:lnTo>
                <a:lnTo>
                  <a:pt x="558302" y="643386"/>
                </a:lnTo>
                <a:lnTo>
                  <a:pt x="552099" y="643708"/>
                </a:lnTo>
                <a:lnTo>
                  <a:pt x="544450" y="644106"/>
                </a:lnTo>
                <a:lnTo>
                  <a:pt x="536800" y="644432"/>
                </a:lnTo>
                <a:lnTo>
                  <a:pt x="529144" y="644789"/>
                </a:lnTo>
                <a:lnTo>
                  <a:pt x="521125" y="645163"/>
                </a:lnTo>
                <a:lnTo>
                  <a:pt x="513101" y="645559"/>
                </a:lnTo>
                <a:lnTo>
                  <a:pt x="505080" y="645902"/>
                </a:lnTo>
                <a:lnTo>
                  <a:pt x="498253" y="646161"/>
                </a:lnTo>
                <a:lnTo>
                  <a:pt x="491424" y="646392"/>
                </a:lnTo>
                <a:lnTo>
                  <a:pt x="484596" y="646648"/>
                </a:lnTo>
                <a:lnTo>
                  <a:pt x="477773" y="646983"/>
                </a:lnTo>
                <a:lnTo>
                  <a:pt x="470388" y="647512"/>
                </a:lnTo>
                <a:lnTo>
                  <a:pt x="463008" y="648152"/>
                </a:lnTo>
                <a:lnTo>
                  <a:pt x="455628" y="648756"/>
                </a:lnTo>
                <a:lnTo>
                  <a:pt x="448240" y="649176"/>
                </a:lnTo>
                <a:lnTo>
                  <a:pt x="441141" y="649327"/>
                </a:lnTo>
                <a:lnTo>
                  <a:pt x="434035" y="649311"/>
                </a:lnTo>
                <a:lnTo>
                  <a:pt x="426927" y="649227"/>
                </a:lnTo>
                <a:lnTo>
                  <a:pt x="419820" y="649176"/>
                </a:lnTo>
                <a:lnTo>
                  <a:pt x="192393" y="649176"/>
                </a:lnTo>
                <a:lnTo>
                  <a:pt x="180646" y="649151"/>
                </a:lnTo>
                <a:lnTo>
                  <a:pt x="168899" y="649108"/>
                </a:lnTo>
                <a:lnTo>
                  <a:pt x="157153" y="649099"/>
                </a:lnTo>
                <a:lnTo>
                  <a:pt x="145408" y="649176"/>
                </a:lnTo>
                <a:lnTo>
                  <a:pt x="99470" y="650257"/>
                </a:lnTo>
                <a:lnTo>
                  <a:pt x="73242" y="652668"/>
                </a:lnTo>
                <a:lnTo>
                  <a:pt x="64502" y="653531"/>
                </a:lnTo>
                <a:lnTo>
                  <a:pt x="57941" y="654140"/>
                </a:lnTo>
                <a:lnTo>
                  <a:pt x="51379" y="654752"/>
                </a:lnTo>
                <a:lnTo>
                  <a:pt x="44814" y="655302"/>
                </a:lnTo>
                <a:lnTo>
                  <a:pt x="38243" y="655725"/>
                </a:lnTo>
                <a:lnTo>
                  <a:pt x="32789" y="656005"/>
                </a:lnTo>
                <a:lnTo>
                  <a:pt x="27294" y="655460"/>
                </a:lnTo>
                <a:lnTo>
                  <a:pt x="21839" y="655725"/>
                </a:lnTo>
                <a:lnTo>
                  <a:pt x="19643" y="655831"/>
                </a:lnTo>
                <a:lnTo>
                  <a:pt x="17484" y="656558"/>
                </a:lnTo>
                <a:lnTo>
                  <a:pt x="15290" y="656838"/>
                </a:lnTo>
                <a:lnTo>
                  <a:pt x="14571" y="656930"/>
                </a:lnTo>
                <a:lnTo>
                  <a:pt x="13828" y="656838"/>
                </a:lnTo>
                <a:lnTo>
                  <a:pt x="13097" y="656838"/>
                </a:lnTo>
                <a:lnTo>
                  <a:pt x="12736" y="654284"/>
                </a:lnTo>
                <a:lnTo>
                  <a:pt x="12688" y="651645"/>
                </a:lnTo>
                <a:lnTo>
                  <a:pt x="12016" y="649176"/>
                </a:lnTo>
                <a:lnTo>
                  <a:pt x="10505" y="643624"/>
                </a:lnTo>
                <a:lnTo>
                  <a:pt x="8321" y="638256"/>
                </a:lnTo>
                <a:lnTo>
                  <a:pt x="6548" y="632772"/>
                </a:lnTo>
                <a:lnTo>
                  <a:pt x="4316" y="625869"/>
                </a:lnTo>
                <a:lnTo>
                  <a:pt x="0" y="61201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469" y="4762458"/>
            <a:ext cx="194079" cy="231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1997" y="4849847"/>
            <a:ext cx="12700" cy="168910"/>
          </a:xfrm>
          <a:custGeom>
            <a:avLst/>
            <a:gdLst/>
            <a:ahLst/>
            <a:cxnLst/>
            <a:rect l="l" t="t" r="r" b="b"/>
            <a:pathLst>
              <a:path w="12700" h="168910">
                <a:moveTo>
                  <a:pt x="12371" y="11121"/>
                </a:moveTo>
                <a:lnTo>
                  <a:pt x="7841" y="4671"/>
                </a:lnTo>
                <a:lnTo>
                  <a:pt x="5822" y="1298"/>
                </a:lnTo>
                <a:lnTo>
                  <a:pt x="5659" y="1025"/>
                </a:lnTo>
                <a:lnTo>
                  <a:pt x="6008" y="371"/>
                </a:lnTo>
                <a:lnTo>
                  <a:pt x="5822" y="185"/>
                </a:lnTo>
                <a:lnTo>
                  <a:pt x="5637" y="0"/>
                </a:lnTo>
                <a:lnTo>
                  <a:pt x="5080" y="185"/>
                </a:lnTo>
                <a:lnTo>
                  <a:pt x="4709" y="185"/>
                </a:lnTo>
                <a:lnTo>
                  <a:pt x="4349" y="185"/>
                </a:lnTo>
                <a:lnTo>
                  <a:pt x="1075" y="185"/>
                </a:lnTo>
                <a:lnTo>
                  <a:pt x="360" y="141"/>
                </a:lnTo>
                <a:lnTo>
                  <a:pt x="0" y="3055"/>
                </a:lnTo>
                <a:lnTo>
                  <a:pt x="354" y="6013"/>
                </a:lnTo>
                <a:lnTo>
                  <a:pt x="354" y="116431"/>
                </a:lnTo>
                <a:lnTo>
                  <a:pt x="143" y="120088"/>
                </a:lnTo>
                <a:lnTo>
                  <a:pt x="354" y="123721"/>
                </a:lnTo>
                <a:lnTo>
                  <a:pt x="503" y="126287"/>
                </a:lnTo>
                <a:lnTo>
                  <a:pt x="1240" y="128816"/>
                </a:lnTo>
                <a:lnTo>
                  <a:pt x="1435" y="131383"/>
                </a:lnTo>
                <a:lnTo>
                  <a:pt x="1600" y="133553"/>
                </a:lnTo>
                <a:lnTo>
                  <a:pt x="1435" y="135748"/>
                </a:lnTo>
                <a:lnTo>
                  <a:pt x="1435" y="137931"/>
                </a:lnTo>
                <a:lnTo>
                  <a:pt x="1435" y="139394"/>
                </a:lnTo>
                <a:lnTo>
                  <a:pt x="1435" y="140856"/>
                </a:lnTo>
                <a:lnTo>
                  <a:pt x="1435" y="142319"/>
                </a:lnTo>
                <a:lnTo>
                  <a:pt x="1435" y="143050"/>
                </a:lnTo>
                <a:lnTo>
                  <a:pt x="1212" y="143857"/>
                </a:lnTo>
                <a:lnTo>
                  <a:pt x="1435" y="144512"/>
                </a:lnTo>
                <a:lnTo>
                  <a:pt x="1583" y="144948"/>
                </a:lnTo>
                <a:lnTo>
                  <a:pt x="2177" y="145233"/>
                </a:lnTo>
                <a:lnTo>
                  <a:pt x="2548" y="145593"/>
                </a:lnTo>
                <a:lnTo>
                  <a:pt x="2548" y="147056"/>
                </a:lnTo>
                <a:lnTo>
                  <a:pt x="2548" y="16854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4742" y="5396870"/>
            <a:ext cx="2629608" cy="702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1007" y="5631382"/>
            <a:ext cx="196850" cy="280670"/>
          </a:xfrm>
          <a:custGeom>
            <a:avLst/>
            <a:gdLst/>
            <a:ahLst/>
            <a:cxnLst/>
            <a:rect l="l" t="t" r="r" b="b"/>
            <a:pathLst>
              <a:path w="196850" h="280670">
                <a:moveTo>
                  <a:pt x="196813" y="5838"/>
                </a:moveTo>
                <a:lnTo>
                  <a:pt x="184946" y="0"/>
                </a:lnTo>
                <a:lnTo>
                  <a:pt x="180409" y="1450"/>
                </a:lnTo>
                <a:lnTo>
                  <a:pt x="175832" y="2914"/>
                </a:lnTo>
                <a:lnTo>
                  <a:pt x="172835" y="9996"/>
                </a:lnTo>
                <a:lnTo>
                  <a:pt x="169473" y="14580"/>
                </a:lnTo>
                <a:lnTo>
                  <a:pt x="164814" y="20932"/>
                </a:lnTo>
                <a:lnTo>
                  <a:pt x="160472" y="27546"/>
                </a:lnTo>
                <a:lnTo>
                  <a:pt x="139910" y="63467"/>
                </a:lnTo>
                <a:lnTo>
                  <a:pt x="133405" y="76072"/>
                </a:lnTo>
                <a:lnTo>
                  <a:pt x="130117" y="82356"/>
                </a:lnTo>
                <a:lnTo>
                  <a:pt x="108840" y="120653"/>
                </a:lnTo>
                <a:lnTo>
                  <a:pt x="105248" y="126639"/>
                </a:lnTo>
                <a:lnTo>
                  <a:pt x="101697" y="132648"/>
                </a:lnTo>
                <a:lnTo>
                  <a:pt x="98432" y="138398"/>
                </a:lnTo>
                <a:lnTo>
                  <a:pt x="95220" y="144180"/>
                </a:lnTo>
                <a:lnTo>
                  <a:pt x="91965" y="149935"/>
                </a:lnTo>
                <a:lnTo>
                  <a:pt x="88567" y="155601"/>
                </a:lnTo>
                <a:lnTo>
                  <a:pt x="84122" y="162713"/>
                </a:lnTo>
                <a:lnTo>
                  <a:pt x="78970" y="169380"/>
                </a:lnTo>
                <a:lnTo>
                  <a:pt x="74357" y="176392"/>
                </a:lnTo>
                <a:lnTo>
                  <a:pt x="69857" y="183230"/>
                </a:lnTo>
                <a:lnTo>
                  <a:pt x="65811" y="190371"/>
                </a:lnTo>
                <a:lnTo>
                  <a:pt x="61227" y="197150"/>
                </a:lnTo>
                <a:lnTo>
                  <a:pt x="56698" y="203850"/>
                </a:lnTo>
                <a:lnTo>
                  <a:pt x="51828" y="210323"/>
                </a:lnTo>
                <a:lnTo>
                  <a:pt x="47017" y="216828"/>
                </a:lnTo>
                <a:lnTo>
                  <a:pt x="20791" y="251830"/>
                </a:lnTo>
                <a:lnTo>
                  <a:pt x="13216" y="261109"/>
                </a:lnTo>
                <a:lnTo>
                  <a:pt x="9855" y="266040"/>
                </a:lnTo>
                <a:lnTo>
                  <a:pt x="7748" y="269131"/>
                </a:lnTo>
                <a:lnTo>
                  <a:pt x="6354" y="272699"/>
                </a:lnTo>
                <a:lnTo>
                  <a:pt x="4387" y="275895"/>
                </a:lnTo>
                <a:lnTo>
                  <a:pt x="3439" y="277435"/>
                </a:lnTo>
                <a:lnTo>
                  <a:pt x="2388" y="278984"/>
                </a:lnTo>
                <a:lnTo>
                  <a:pt x="1113" y="280250"/>
                </a:lnTo>
                <a:lnTo>
                  <a:pt x="926" y="280436"/>
                </a:lnTo>
                <a:lnTo>
                  <a:pt x="0" y="28025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1007" y="5680964"/>
            <a:ext cx="132715" cy="248285"/>
          </a:xfrm>
          <a:custGeom>
            <a:avLst/>
            <a:gdLst/>
            <a:ahLst/>
            <a:cxnLst/>
            <a:rect l="l" t="t" r="r" b="b"/>
            <a:pathLst>
              <a:path w="132715" h="248285">
                <a:moveTo>
                  <a:pt x="0" y="0"/>
                </a:moveTo>
                <a:lnTo>
                  <a:pt x="8719" y="8258"/>
                </a:lnTo>
                <a:lnTo>
                  <a:pt x="12049" y="13097"/>
                </a:lnTo>
                <a:lnTo>
                  <a:pt x="16741" y="19915"/>
                </a:lnTo>
                <a:lnTo>
                  <a:pt x="19866" y="27791"/>
                </a:lnTo>
                <a:lnTo>
                  <a:pt x="24065" y="34968"/>
                </a:lnTo>
                <a:lnTo>
                  <a:pt x="27586" y="40726"/>
                </a:lnTo>
                <a:lnTo>
                  <a:pt x="31231" y="46412"/>
                </a:lnTo>
                <a:lnTo>
                  <a:pt x="34846" y="52114"/>
                </a:lnTo>
                <a:lnTo>
                  <a:pt x="38275" y="57920"/>
                </a:lnTo>
                <a:lnTo>
                  <a:pt x="41440" y="63848"/>
                </a:lnTo>
                <a:lnTo>
                  <a:pt x="44445" y="69865"/>
                </a:lnTo>
                <a:lnTo>
                  <a:pt x="47368" y="75927"/>
                </a:lnTo>
                <a:lnTo>
                  <a:pt x="50292" y="81986"/>
                </a:lnTo>
                <a:lnTo>
                  <a:pt x="69176" y="122153"/>
                </a:lnTo>
                <a:lnTo>
                  <a:pt x="77081" y="139388"/>
                </a:lnTo>
                <a:lnTo>
                  <a:pt x="84990" y="156621"/>
                </a:lnTo>
                <a:lnTo>
                  <a:pt x="92954" y="173828"/>
                </a:lnTo>
                <a:lnTo>
                  <a:pt x="94675" y="177521"/>
                </a:lnTo>
                <a:lnTo>
                  <a:pt x="96680" y="181081"/>
                </a:lnTo>
                <a:lnTo>
                  <a:pt x="98422" y="184764"/>
                </a:lnTo>
                <a:lnTo>
                  <a:pt x="99954" y="188000"/>
                </a:lnTo>
                <a:lnTo>
                  <a:pt x="101252" y="191347"/>
                </a:lnTo>
                <a:lnTo>
                  <a:pt x="102777" y="194587"/>
                </a:lnTo>
                <a:lnTo>
                  <a:pt x="104166" y="197535"/>
                </a:lnTo>
                <a:lnTo>
                  <a:pt x="105851" y="200349"/>
                </a:lnTo>
                <a:lnTo>
                  <a:pt x="107165" y="203328"/>
                </a:lnTo>
                <a:lnTo>
                  <a:pt x="109868" y="209462"/>
                </a:lnTo>
                <a:lnTo>
                  <a:pt x="112109" y="215799"/>
                </a:lnTo>
                <a:lnTo>
                  <a:pt x="114826" y="221926"/>
                </a:lnTo>
                <a:lnTo>
                  <a:pt x="116475" y="225643"/>
                </a:lnTo>
                <a:lnTo>
                  <a:pt x="118148" y="229401"/>
                </a:lnTo>
                <a:lnTo>
                  <a:pt x="120262" y="232862"/>
                </a:lnTo>
                <a:lnTo>
                  <a:pt x="122153" y="235960"/>
                </a:lnTo>
                <a:lnTo>
                  <a:pt x="124586" y="238740"/>
                </a:lnTo>
                <a:lnTo>
                  <a:pt x="126843" y="241604"/>
                </a:lnTo>
                <a:lnTo>
                  <a:pt x="128602" y="243837"/>
                </a:lnTo>
                <a:lnTo>
                  <a:pt x="132311" y="24815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1119" y="5818396"/>
            <a:ext cx="101062" cy="2256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8930" y="3972715"/>
            <a:ext cx="192665" cy="246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4663" y="4005084"/>
            <a:ext cx="207010" cy="281940"/>
          </a:xfrm>
          <a:custGeom>
            <a:avLst/>
            <a:gdLst/>
            <a:ahLst/>
            <a:cxnLst/>
            <a:rect l="l" t="t" r="r" b="b"/>
            <a:pathLst>
              <a:path w="207009" h="281939">
                <a:moveTo>
                  <a:pt x="0" y="3113"/>
                </a:moveTo>
                <a:lnTo>
                  <a:pt x="6050" y="0"/>
                </a:lnTo>
                <a:lnTo>
                  <a:pt x="7661" y="919"/>
                </a:lnTo>
                <a:lnTo>
                  <a:pt x="13712" y="4376"/>
                </a:lnTo>
                <a:lnTo>
                  <a:pt x="18032" y="10989"/>
                </a:lnTo>
                <a:lnTo>
                  <a:pt x="22984" y="16243"/>
                </a:lnTo>
                <a:lnTo>
                  <a:pt x="28238" y="21921"/>
                </a:lnTo>
                <a:lnTo>
                  <a:pt x="33417" y="27668"/>
                </a:lnTo>
                <a:lnTo>
                  <a:pt x="38570" y="33441"/>
                </a:lnTo>
                <a:lnTo>
                  <a:pt x="43743" y="39195"/>
                </a:lnTo>
                <a:lnTo>
                  <a:pt x="49275" y="45152"/>
                </a:lnTo>
                <a:lnTo>
                  <a:pt x="54858" y="51067"/>
                </a:lnTo>
                <a:lnTo>
                  <a:pt x="60352" y="57054"/>
                </a:lnTo>
                <a:lnTo>
                  <a:pt x="65615" y="63228"/>
                </a:lnTo>
                <a:lnTo>
                  <a:pt x="70716" y="69914"/>
                </a:lnTo>
                <a:lnTo>
                  <a:pt x="75572" y="76798"/>
                </a:lnTo>
                <a:lnTo>
                  <a:pt x="80368" y="83732"/>
                </a:lnTo>
                <a:lnTo>
                  <a:pt x="85293" y="90568"/>
                </a:lnTo>
                <a:lnTo>
                  <a:pt x="90163" y="96891"/>
                </a:lnTo>
                <a:lnTo>
                  <a:pt x="95131" y="103141"/>
                </a:lnTo>
                <a:lnTo>
                  <a:pt x="100100" y="109391"/>
                </a:lnTo>
                <a:lnTo>
                  <a:pt x="104971" y="115714"/>
                </a:lnTo>
                <a:lnTo>
                  <a:pt x="128077" y="150069"/>
                </a:lnTo>
                <a:lnTo>
                  <a:pt x="131268" y="155874"/>
                </a:lnTo>
                <a:lnTo>
                  <a:pt x="134505" y="161651"/>
                </a:lnTo>
                <a:lnTo>
                  <a:pt x="138489" y="168582"/>
                </a:lnTo>
                <a:lnTo>
                  <a:pt x="142723" y="175378"/>
                </a:lnTo>
                <a:lnTo>
                  <a:pt x="146521" y="182409"/>
                </a:lnTo>
                <a:lnTo>
                  <a:pt x="150003" y="188857"/>
                </a:lnTo>
                <a:lnTo>
                  <a:pt x="153139" y="195494"/>
                </a:lnTo>
                <a:lnTo>
                  <a:pt x="156344" y="202087"/>
                </a:lnTo>
                <a:lnTo>
                  <a:pt x="159339" y="208253"/>
                </a:lnTo>
                <a:lnTo>
                  <a:pt x="162209" y="214478"/>
                </a:lnTo>
                <a:lnTo>
                  <a:pt x="165118" y="220685"/>
                </a:lnTo>
                <a:lnTo>
                  <a:pt x="167677" y="226145"/>
                </a:lnTo>
                <a:lnTo>
                  <a:pt x="170124" y="231660"/>
                </a:lnTo>
                <a:lnTo>
                  <a:pt x="172747" y="237089"/>
                </a:lnTo>
                <a:lnTo>
                  <a:pt x="175581" y="242956"/>
                </a:lnTo>
                <a:lnTo>
                  <a:pt x="178340" y="248875"/>
                </a:lnTo>
                <a:lnTo>
                  <a:pt x="181490" y="254573"/>
                </a:lnTo>
                <a:lnTo>
                  <a:pt x="184179" y="259440"/>
                </a:lnTo>
                <a:lnTo>
                  <a:pt x="187129" y="264190"/>
                </a:lnTo>
                <a:lnTo>
                  <a:pt x="190264" y="268783"/>
                </a:lnTo>
                <a:lnTo>
                  <a:pt x="192597" y="272201"/>
                </a:lnTo>
                <a:lnTo>
                  <a:pt x="194748" y="276083"/>
                </a:lnTo>
                <a:lnTo>
                  <a:pt x="197893" y="278606"/>
                </a:lnTo>
                <a:lnTo>
                  <a:pt x="200205" y="280460"/>
                </a:lnTo>
                <a:lnTo>
                  <a:pt x="206636" y="28191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003" y="4110120"/>
            <a:ext cx="120794" cy="227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1730" y="3833001"/>
            <a:ext cx="7393723" cy="18393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1060" y="4971238"/>
            <a:ext cx="390525" cy="13335"/>
          </a:xfrm>
          <a:custGeom>
            <a:avLst/>
            <a:gdLst/>
            <a:ahLst/>
            <a:cxnLst/>
            <a:rect l="l" t="t" r="r" b="b"/>
            <a:pathLst>
              <a:path w="390525" h="13335">
                <a:moveTo>
                  <a:pt x="0" y="4524"/>
                </a:moveTo>
                <a:lnTo>
                  <a:pt x="10914" y="4524"/>
                </a:lnTo>
                <a:lnTo>
                  <a:pt x="16371" y="4524"/>
                </a:lnTo>
                <a:lnTo>
                  <a:pt x="31408" y="4541"/>
                </a:lnTo>
                <a:lnTo>
                  <a:pt x="46445" y="4569"/>
                </a:lnTo>
                <a:lnTo>
                  <a:pt x="61481" y="4574"/>
                </a:lnTo>
                <a:lnTo>
                  <a:pt x="76518" y="4524"/>
                </a:lnTo>
                <a:lnTo>
                  <a:pt x="137193" y="4211"/>
                </a:lnTo>
                <a:lnTo>
                  <a:pt x="197861" y="3443"/>
                </a:lnTo>
                <a:lnTo>
                  <a:pt x="224111" y="1826"/>
                </a:lnTo>
                <a:lnTo>
                  <a:pt x="232862" y="1250"/>
                </a:lnTo>
                <a:lnTo>
                  <a:pt x="241239" y="794"/>
                </a:lnTo>
                <a:lnTo>
                  <a:pt x="249622" y="367"/>
                </a:lnTo>
                <a:lnTo>
                  <a:pt x="258008" y="169"/>
                </a:lnTo>
                <a:lnTo>
                  <a:pt x="264923" y="7"/>
                </a:lnTo>
                <a:lnTo>
                  <a:pt x="271847" y="169"/>
                </a:lnTo>
                <a:lnTo>
                  <a:pt x="278766" y="169"/>
                </a:lnTo>
                <a:lnTo>
                  <a:pt x="342188" y="169"/>
                </a:lnTo>
                <a:lnTo>
                  <a:pt x="345471" y="0"/>
                </a:lnTo>
                <a:lnTo>
                  <a:pt x="348737" y="169"/>
                </a:lnTo>
                <a:lnTo>
                  <a:pt x="352391" y="359"/>
                </a:lnTo>
                <a:lnTo>
                  <a:pt x="356206" y="262"/>
                </a:lnTo>
                <a:lnTo>
                  <a:pt x="359672" y="1250"/>
                </a:lnTo>
                <a:lnTo>
                  <a:pt x="363868" y="2445"/>
                </a:lnTo>
                <a:lnTo>
                  <a:pt x="367779" y="4747"/>
                </a:lnTo>
                <a:lnTo>
                  <a:pt x="371722" y="6718"/>
                </a:lnTo>
                <a:lnTo>
                  <a:pt x="375070" y="8392"/>
                </a:lnTo>
                <a:lnTo>
                  <a:pt x="378037" y="11153"/>
                </a:lnTo>
                <a:lnTo>
                  <a:pt x="381544" y="12186"/>
                </a:lnTo>
                <a:lnTo>
                  <a:pt x="384225" y="12975"/>
                </a:lnTo>
                <a:lnTo>
                  <a:pt x="390286" y="1218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691" y="1327912"/>
            <a:ext cx="39541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Recurrent</a:t>
            </a:r>
            <a:r>
              <a:rPr spc="-30" dirty="0"/>
              <a:t> </a:t>
            </a:r>
            <a:r>
              <a:rPr spc="-3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1905949" y="2406650"/>
            <a:ext cx="6881501" cy="4347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856CBE-80B0-472C-96F4-1131AF54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8" y="1835150"/>
            <a:ext cx="9842224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4057" y="2713124"/>
            <a:ext cx="9061769" cy="282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7423" y="1327912"/>
            <a:ext cx="518922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Tensorboard</a:t>
            </a:r>
            <a:r>
              <a:rPr spc="-50" dirty="0"/>
              <a:t> </a:t>
            </a:r>
            <a:r>
              <a:rPr spc="-180" dirty="0"/>
              <a:t>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723" y="1327912"/>
            <a:ext cx="267716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Poor</a:t>
            </a:r>
            <a:r>
              <a:rPr spc="-45" dirty="0"/>
              <a:t> </a:t>
            </a:r>
            <a:r>
              <a:rPr spc="-245" dirty="0"/>
              <a:t>results?</a:t>
            </a:r>
          </a:p>
        </p:txBody>
      </p:sp>
      <p:sp>
        <p:nvSpPr>
          <p:cNvPr id="3" name="object 3"/>
          <p:cNvSpPr/>
          <p:nvPr/>
        </p:nvSpPr>
        <p:spPr>
          <a:xfrm>
            <a:off x="1943100" y="2575560"/>
            <a:ext cx="5772404" cy="3403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72552" y="5073396"/>
            <a:ext cx="2720848" cy="1721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1232" y="2713138"/>
            <a:ext cx="1062990" cy="71120"/>
          </a:xfrm>
          <a:custGeom>
            <a:avLst/>
            <a:gdLst/>
            <a:ahLst/>
            <a:cxnLst/>
            <a:rect l="l" t="t" r="r" b="b"/>
            <a:pathLst>
              <a:path w="1062989" h="71119">
                <a:moveTo>
                  <a:pt x="12016" y="24630"/>
                </a:moveTo>
                <a:lnTo>
                  <a:pt x="9175" y="18757"/>
                </a:lnTo>
                <a:lnTo>
                  <a:pt x="7628" y="15888"/>
                </a:lnTo>
                <a:lnTo>
                  <a:pt x="6621" y="14020"/>
                </a:lnTo>
                <a:lnTo>
                  <a:pt x="5476" y="12224"/>
                </a:lnTo>
                <a:lnTo>
                  <a:pt x="4354" y="10420"/>
                </a:lnTo>
                <a:lnTo>
                  <a:pt x="3664" y="9310"/>
                </a:lnTo>
                <a:lnTo>
                  <a:pt x="2664" y="8336"/>
                </a:lnTo>
                <a:lnTo>
                  <a:pt x="2193" y="7146"/>
                </a:lnTo>
                <a:lnTo>
                  <a:pt x="1943" y="6513"/>
                </a:lnTo>
                <a:lnTo>
                  <a:pt x="2193" y="5684"/>
                </a:lnTo>
                <a:lnTo>
                  <a:pt x="2193" y="4952"/>
                </a:lnTo>
                <a:lnTo>
                  <a:pt x="2193" y="597"/>
                </a:lnTo>
                <a:lnTo>
                  <a:pt x="1822" y="597"/>
                </a:lnTo>
                <a:lnTo>
                  <a:pt x="1451" y="597"/>
                </a:lnTo>
                <a:lnTo>
                  <a:pt x="1080" y="597"/>
                </a:lnTo>
                <a:lnTo>
                  <a:pt x="720" y="597"/>
                </a:lnTo>
                <a:lnTo>
                  <a:pt x="360" y="597"/>
                </a:lnTo>
                <a:lnTo>
                  <a:pt x="0" y="597"/>
                </a:lnTo>
                <a:lnTo>
                  <a:pt x="1822" y="597"/>
                </a:lnTo>
                <a:lnTo>
                  <a:pt x="3645" y="597"/>
                </a:lnTo>
                <a:lnTo>
                  <a:pt x="5467" y="597"/>
                </a:lnTo>
                <a:lnTo>
                  <a:pt x="7290" y="597"/>
                </a:lnTo>
                <a:lnTo>
                  <a:pt x="9113" y="597"/>
                </a:lnTo>
                <a:lnTo>
                  <a:pt x="10936" y="597"/>
                </a:lnTo>
                <a:lnTo>
                  <a:pt x="12758" y="597"/>
                </a:lnTo>
                <a:lnTo>
                  <a:pt x="14581" y="597"/>
                </a:lnTo>
                <a:lnTo>
                  <a:pt x="16404" y="597"/>
                </a:lnTo>
                <a:lnTo>
                  <a:pt x="20409" y="597"/>
                </a:lnTo>
                <a:lnTo>
                  <a:pt x="24414" y="597"/>
                </a:lnTo>
                <a:lnTo>
                  <a:pt x="28420" y="597"/>
                </a:lnTo>
                <a:lnTo>
                  <a:pt x="30603" y="597"/>
                </a:lnTo>
                <a:lnTo>
                  <a:pt x="32785" y="597"/>
                </a:lnTo>
                <a:lnTo>
                  <a:pt x="34968" y="597"/>
                </a:lnTo>
                <a:lnTo>
                  <a:pt x="37522" y="597"/>
                </a:lnTo>
                <a:lnTo>
                  <a:pt x="40225" y="0"/>
                </a:lnTo>
                <a:lnTo>
                  <a:pt x="42630" y="597"/>
                </a:lnTo>
                <a:lnTo>
                  <a:pt x="46064" y="1451"/>
                </a:lnTo>
                <a:lnTo>
                  <a:pt x="49134" y="3675"/>
                </a:lnTo>
                <a:lnTo>
                  <a:pt x="52485" y="4952"/>
                </a:lnTo>
                <a:lnTo>
                  <a:pt x="56784" y="6589"/>
                </a:lnTo>
                <a:lnTo>
                  <a:pt x="61166" y="8050"/>
                </a:lnTo>
                <a:lnTo>
                  <a:pt x="65582" y="9339"/>
                </a:lnTo>
                <a:lnTo>
                  <a:pt x="69908" y="10603"/>
                </a:lnTo>
                <a:lnTo>
                  <a:pt x="74325" y="11563"/>
                </a:lnTo>
                <a:lnTo>
                  <a:pt x="78712" y="12614"/>
                </a:lnTo>
                <a:lnTo>
                  <a:pt x="83439" y="13746"/>
                </a:lnTo>
                <a:lnTo>
                  <a:pt x="88177" y="14835"/>
                </a:lnTo>
                <a:lnTo>
                  <a:pt x="92922" y="15888"/>
                </a:lnTo>
                <a:lnTo>
                  <a:pt x="98010" y="17018"/>
                </a:lnTo>
                <a:lnTo>
                  <a:pt x="103124" y="18034"/>
                </a:lnTo>
                <a:lnTo>
                  <a:pt x="108213" y="19162"/>
                </a:lnTo>
                <a:lnTo>
                  <a:pt x="112968" y="20217"/>
                </a:lnTo>
                <a:lnTo>
                  <a:pt x="117701" y="21377"/>
                </a:lnTo>
                <a:lnTo>
                  <a:pt x="122455" y="22436"/>
                </a:lnTo>
                <a:lnTo>
                  <a:pt x="127545" y="23571"/>
                </a:lnTo>
                <a:lnTo>
                  <a:pt x="132616" y="24827"/>
                </a:lnTo>
                <a:lnTo>
                  <a:pt x="137746" y="25743"/>
                </a:lnTo>
                <a:lnTo>
                  <a:pt x="142820" y="26650"/>
                </a:lnTo>
                <a:lnTo>
                  <a:pt x="147959" y="27202"/>
                </a:lnTo>
                <a:lnTo>
                  <a:pt x="153069" y="27904"/>
                </a:lnTo>
                <a:lnTo>
                  <a:pt x="158524" y="28654"/>
                </a:lnTo>
                <a:lnTo>
                  <a:pt x="163966" y="29533"/>
                </a:lnTo>
                <a:lnTo>
                  <a:pt x="169440" y="30098"/>
                </a:lnTo>
                <a:lnTo>
                  <a:pt x="174531" y="30624"/>
                </a:lnTo>
                <a:lnTo>
                  <a:pt x="179656" y="30813"/>
                </a:lnTo>
                <a:lnTo>
                  <a:pt x="184764" y="31179"/>
                </a:lnTo>
                <a:lnTo>
                  <a:pt x="189861" y="31544"/>
                </a:lnTo>
                <a:lnTo>
                  <a:pt x="194955" y="31951"/>
                </a:lnTo>
                <a:lnTo>
                  <a:pt x="200054" y="32292"/>
                </a:lnTo>
                <a:lnTo>
                  <a:pt x="205891" y="32682"/>
                </a:lnTo>
                <a:lnTo>
                  <a:pt x="211734" y="32994"/>
                </a:lnTo>
                <a:lnTo>
                  <a:pt x="217572" y="33372"/>
                </a:lnTo>
                <a:lnTo>
                  <a:pt x="223029" y="33726"/>
                </a:lnTo>
                <a:lnTo>
                  <a:pt x="228485" y="34120"/>
                </a:lnTo>
                <a:lnTo>
                  <a:pt x="233943" y="34485"/>
                </a:lnTo>
                <a:lnTo>
                  <a:pt x="239410" y="34851"/>
                </a:lnTo>
                <a:lnTo>
                  <a:pt x="244895" y="35040"/>
                </a:lnTo>
                <a:lnTo>
                  <a:pt x="250346" y="35566"/>
                </a:lnTo>
                <a:lnTo>
                  <a:pt x="256201" y="36132"/>
                </a:lnTo>
                <a:lnTo>
                  <a:pt x="262013" y="37134"/>
                </a:lnTo>
                <a:lnTo>
                  <a:pt x="267864" y="37760"/>
                </a:lnTo>
                <a:lnTo>
                  <a:pt x="272218" y="38225"/>
                </a:lnTo>
                <a:lnTo>
                  <a:pt x="276626" y="38250"/>
                </a:lnTo>
                <a:lnTo>
                  <a:pt x="280960" y="38841"/>
                </a:lnTo>
                <a:lnTo>
                  <a:pt x="284637" y="39341"/>
                </a:lnTo>
                <a:lnTo>
                  <a:pt x="288223" y="40484"/>
                </a:lnTo>
                <a:lnTo>
                  <a:pt x="291896" y="41034"/>
                </a:lnTo>
                <a:lnTo>
                  <a:pt x="295514" y="41576"/>
                </a:lnTo>
                <a:lnTo>
                  <a:pt x="299219" y="41546"/>
                </a:lnTo>
                <a:lnTo>
                  <a:pt x="302832" y="42115"/>
                </a:lnTo>
                <a:lnTo>
                  <a:pt x="306150" y="42637"/>
                </a:lnTo>
                <a:lnTo>
                  <a:pt x="309370" y="43780"/>
                </a:lnTo>
                <a:lnTo>
                  <a:pt x="312688" y="44308"/>
                </a:lnTo>
                <a:lnTo>
                  <a:pt x="316300" y="44883"/>
                </a:lnTo>
                <a:lnTo>
                  <a:pt x="319969" y="45252"/>
                </a:lnTo>
                <a:lnTo>
                  <a:pt x="323623" y="45422"/>
                </a:lnTo>
                <a:lnTo>
                  <a:pt x="327980" y="45623"/>
                </a:lnTo>
                <a:lnTo>
                  <a:pt x="332362" y="45242"/>
                </a:lnTo>
                <a:lnTo>
                  <a:pt x="336720" y="45422"/>
                </a:lnTo>
                <a:lnTo>
                  <a:pt x="341104" y="45602"/>
                </a:lnTo>
                <a:lnTo>
                  <a:pt x="345473" y="46142"/>
                </a:lnTo>
                <a:lnTo>
                  <a:pt x="349850" y="46502"/>
                </a:lnTo>
                <a:lnTo>
                  <a:pt x="354227" y="46862"/>
                </a:lnTo>
                <a:lnTo>
                  <a:pt x="358603" y="47216"/>
                </a:lnTo>
                <a:lnTo>
                  <a:pt x="362980" y="47582"/>
                </a:lnTo>
                <a:lnTo>
                  <a:pt x="367346" y="47948"/>
                </a:lnTo>
                <a:lnTo>
                  <a:pt x="371711" y="48315"/>
                </a:lnTo>
                <a:lnTo>
                  <a:pt x="376076" y="48696"/>
                </a:lnTo>
                <a:lnTo>
                  <a:pt x="380093" y="49046"/>
                </a:lnTo>
                <a:lnTo>
                  <a:pt x="384111" y="49393"/>
                </a:lnTo>
                <a:lnTo>
                  <a:pt x="388126" y="49776"/>
                </a:lnTo>
                <a:lnTo>
                  <a:pt x="391773" y="50124"/>
                </a:lnTo>
                <a:lnTo>
                  <a:pt x="395407" y="50683"/>
                </a:lnTo>
                <a:lnTo>
                  <a:pt x="399061" y="50889"/>
                </a:lnTo>
                <a:lnTo>
                  <a:pt x="401966" y="51054"/>
                </a:lnTo>
                <a:lnTo>
                  <a:pt x="404900" y="50710"/>
                </a:lnTo>
                <a:lnTo>
                  <a:pt x="407803" y="50889"/>
                </a:lnTo>
                <a:lnTo>
                  <a:pt x="410729" y="51070"/>
                </a:lnTo>
                <a:lnTo>
                  <a:pt x="413639" y="51559"/>
                </a:lnTo>
                <a:lnTo>
                  <a:pt x="416546" y="51970"/>
                </a:lnTo>
                <a:lnTo>
                  <a:pt x="418736" y="52280"/>
                </a:lnTo>
                <a:lnTo>
                  <a:pt x="420896" y="52895"/>
                </a:lnTo>
                <a:lnTo>
                  <a:pt x="423094" y="53050"/>
                </a:lnTo>
                <a:lnTo>
                  <a:pt x="425994" y="53255"/>
                </a:lnTo>
                <a:lnTo>
                  <a:pt x="428934" y="52866"/>
                </a:lnTo>
                <a:lnTo>
                  <a:pt x="431836" y="53050"/>
                </a:lnTo>
                <a:lnTo>
                  <a:pt x="434762" y="53237"/>
                </a:lnTo>
                <a:lnTo>
                  <a:pt x="437661" y="53820"/>
                </a:lnTo>
                <a:lnTo>
                  <a:pt x="440579" y="54163"/>
                </a:lnTo>
                <a:lnTo>
                  <a:pt x="443860" y="54551"/>
                </a:lnTo>
                <a:lnTo>
                  <a:pt x="447139" y="55082"/>
                </a:lnTo>
                <a:lnTo>
                  <a:pt x="450434" y="55244"/>
                </a:lnTo>
                <a:lnTo>
                  <a:pt x="454430" y="55441"/>
                </a:lnTo>
                <a:lnTo>
                  <a:pt x="458451" y="55079"/>
                </a:lnTo>
                <a:lnTo>
                  <a:pt x="462450" y="55244"/>
                </a:lnTo>
                <a:lnTo>
                  <a:pt x="467194" y="55440"/>
                </a:lnTo>
                <a:lnTo>
                  <a:pt x="471923" y="55973"/>
                </a:lnTo>
                <a:lnTo>
                  <a:pt x="476660" y="56325"/>
                </a:lnTo>
                <a:lnTo>
                  <a:pt x="481768" y="56704"/>
                </a:lnTo>
                <a:lnTo>
                  <a:pt x="486876" y="57072"/>
                </a:lnTo>
                <a:lnTo>
                  <a:pt x="491984" y="57438"/>
                </a:lnTo>
                <a:lnTo>
                  <a:pt x="497080" y="57803"/>
                </a:lnTo>
                <a:lnTo>
                  <a:pt x="502176" y="58177"/>
                </a:lnTo>
                <a:lnTo>
                  <a:pt x="507274" y="58518"/>
                </a:lnTo>
                <a:lnTo>
                  <a:pt x="513112" y="58909"/>
                </a:lnTo>
                <a:lnTo>
                  <a:pt x="518944" y="59446"/>
                </a:lnTo>
                <a:lnTo>
                  <a:pt x="524794" y="59631"/>
                </a:lnTo>
                <a:lnTo>
                  <a:pt x="530611" y="59817"/>
                </a:lnTo>
                <a:lnTo>
                  <a:pt x="536451" y="59462"/>
                </a:lnTo>
                <a:lnTo>
                  <a:pt x="542273" y="59631"/>
                </a:lnTo>
                <a:lnTo>
                  <a:pt x="548839" y="59822"/>
                </a:lnTo>
                <a:lnTo>
                  <a:pt x="555388" y="60537"/>
                </a:lnTo>
                <a:lnTo>
                  <a:pt x="561954" y="60712"/>
                </a:lnTo>
                <a:lnTo>
                  <a:pt x="568867" y="60897"/>
                </a:lnTo>
                <a:lnTo>
                  <a:pt x="575796" y="60541"/>
                </a:lnTo>
                <a:lnTo>
                  <a:pt x="582714" y="60712"/>
                </a:lnTo>
                <a:lnTo>
                  <a:pt x="590381" y="60901"/>
                </a:lnTo>
                <a:lnTo>
                  <a:pt x="598030" y="61603"/>
                </a:lnTo>
                <a:lnTo>
                  <a:pt x="605697" y="61793"/>
                </a:lnTo>
                <a:lnTo>
                  <a:pt x="612615" y="61963"/>
                </a:lnTo>
                <a:lnTo>
                  <a:pt x="619544" y="61597"/>
                </a:lnTo>
                <a:lnTo>
                  <a:pt x="626457" y="61793"/>
                </a:lnTo>
                <a:lnTo>
                  <a:pt x="632659" y="61968"/>
                </a:lnTo>
                <a:lnTo>
                  <a:pt x="638856" y="62517"/>
                </a:lnTo>
                <a:lnTo>
                  <a:pt x="645054" y="62906"/>
                </a:lnTo>
                <a:lnTo>
                  <a:pt x="650513" y="63248"/>
                </a:lnTo>
                <a:lnTo>
                  <a:pt x="655961" y="63786"/>
                </a:lnTo>
                <a:lnTo>
                  <a:pt x="661426" y="63986"/>
                </a:lnTo>
                <a:lnTo>
                  <a:pt x="665796" y="64146"/>
                </a:lnTo>
                <a:lnTo>
                  <a:pt x="670188" y="63793"/>
                </a:lnTo>
                <a:lnTo>
                  <a:pt x="674553" y="63986"/>
                </a:lnTo>
                <a:lnTo>
                  <a:pt x="678570" y="64164"/>
                </a:lnTo>
                <a:lnTo>
                  <a:pt x="682555" y="64914"/>
                </a:lnTo>
                <a:lnTo>
                  <a:pt x="686572" y="65100"/>
                </a:lnTo>
                <a:lnTo>
                  <a:pt x="690579" y="65285"/>
                </a:lnTo>
                <a:lnTo>
                  <a:pt x="694602" y="65100"/>
                </a:lnTo>
                <a:lnTo>
                  <a:pt x="698620" y="65100"/>
                </a:lnTo>
                <a:lnTo>
                  <a:pt x="702984" y="65100"/>
                </a:lnTo>
                <a:lnTo>
                  <a:pt x="707360" y="64912"/>
                </a:lnTo>
                <a:lnTo>
                  <a:pt x="711718" y="65100"/>
                </a:lnTo>
                <a:lnTo>
                  <a:pt x="715742" y="65272"/>
                </a:lnTo>
                <a:lnTo>
                  <a:pt x="719748" y="65835"/>
                </a:lnTo>
                <a:lnTo>
                  <a:pt x="723766" y="66180"/>
                </a:lnTo>
                <a:lnTo>
                  <a:pt x="728130" y="66555"/>
                </a:lnTo>
                <a:lnTo>
                  <a:pt x="732500" y="66895"/>
                </a:lnTo>
                <a:lnTo>
                  <a:pt x="736864" y="67261"/>
                </a:lnTo>
                <a:lnTo>
                  <a:pt x="741240" y="67627"/>
                </a:lnTo>
                <a:lnTo>
                  <a:pt x="745615" y="68022"/>
                </a:lnTo>
                <a:lnTo>
                  <a:pt x="749991" y="68374"/>
                </a:lnTo>
                <a:lnTo>
                  <a:pt x="754729" y="68754"/>
                </a:lnTo>
                <a:lnTo>
                  <a:pt x="759457" y="69274"/>
                </a:lnTo>
                <a:lnTo>
                  <a:pt x="764201" y="69454"/>
                </a:lnTo>
                <a:lnTo>
                  <a:pt x="768934" y="69634"/>
                </a:lnTo>
                <a:lnTo>
                  <a:pt x="773684" y="69276"/>
                </a:lnTo>
                <a:lnTo>
                  <a:pt x="778411" y="69454"/>
                </a:lnTo>
                <a:lnTo>
                  <a:pt x="783524" y="69647"/>
                </a:lnTo>
                <a:lnTo>
                  <a:pt x="788620" y="70388"/>
                </a:lnTo>
                <a:lnTo>
                  <a:pt x="793733" y="70567"/>
                </a:lnTo>
                <a:lnTo>
                  <a:pt x="799198" y="70759"/>
                </a:lnTo>
                <a:lnTo>
                  <a:pt x="804669" y="70567"/>
                </a:lnTo>
                <a:lnTo>
                  <a:pt x="810140" y="70567"/>
                </a:lnTo>
                <a:lnTo>
                  <a:pt x="1060488" y="70567"/>
                </a:lnTo>
                <a:lnTo>
                  <a:pt x="1062678" y="70567"/>
                </a:lnTo>
                <a:lnTo>
                  <a:pt x="1062678" y="70567"/>
                </a:lnTo>
                <a:lnTo>
                  <a:pt x="1003647" y="7056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5090" y="3134516"/>
            <a:ext cx="1232467" cy="485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7357" y="2422458"/>
            <a:ext cx="123825" cy="405130"/>
          </a:xfrm>
          <a:custGeom>
            <a:avLst/>
            <a:gdLst/>
            <a:ahLst/>
            <a:cxnLst/>
            <a:rect l="l" t="t" r="r" b="b"/>
            <a:pathLst>
              <a:path w="123825" h="405130">
                <a:moveTo>
                  <a:pt x="123374" y="11364"/>
                </a:moveTo>
                <a:lnTo>
                  <a:pt x="114645" y="5534"/>
                </a:lnTo>
                <a:lnTo>
                  <a:pt x="110278" y="2623"/>
                </a:lnTo>
                <a:lnTo>
                  <a:pt x="109177" y="1888"/>
                </a:lnTo>
                <a:lnTo>
                  <a:pt x="108180" y="731"/>
                </a:lnTo>
                <a:lnTo>
                  <a:pt x="106971" y="429"/>
                </a:lnTo>
                <a:lnTo>
                  <a:pt x="105255" y="0"/>
                </a:lnTo>
                <a:lnTo>
                  <a:pt x="103325" y="429"/>
                </a:lnTo>
                <a:lnTo>
                  <a:pt x="101503" y="429"/>
                </a:lnTo>
                <a:lnTo>
                  <a:pt x="99691" y="429"/>
                </a:lnTo>
                <a:lnTo>
                  <a:pt x="97879" y="429"/>
                </a:lnTo>
                <a:lnTo>
                  <a:pt x="96068" y="429"/>
                </a:lnTo>
                <a:lnTo>
                  <a:pt x="93874" y="429"/>
                </a:lnTo>
                <a:lnTo>
                  <a:pt x="91667" y="258"/>
                </a:lnTo>
                <a:lnTo>
                  <a:pt x="89487" y="429"/>
                </a:lnTo>
                <a:lnTo>
                  <a:pt x="86919" y="629"/>
                </a:lnTo>
                <a:lnTo>
                  <a:pt x="83798" y="270"/>
                </a:lnTo>
                <a:lnTo>
                  <a:pt x="81825" y="1542"/>
                </a:lnTo>
                <a:lnTo>
                  <a:pt x="78701" y="3555"/>
                </a:lnTo>
                <a:lnTo>
                  <a:pt x="76838" y="7462"/>
                </a:lnTo>
                <a:lnTo>
                  <a:pt x="74196" y="10284"/>
                </a:lnTo>
                <a:lnTo>
                  <a:pt x="71380" y="13291"/>
                </a:lnTo>
                <a:lnTo>
                  <a:pt x="68082" y="15873"/>
                </a:lnTo>
                <a:lnTo>
                  <a:pt x="65454" y="19026"/>
                </a:lnTo>
                <a:lnTo>
                  <a:pt x="62614" y="22433"/>
                </a:lnTo>
                <a:lnTo>
                  <a:pt x="60299" y="26284"/>
                </a:lnTo>
                <a:lnTo>
                  <a:pt x="57792" y="29962"/>
                </a:lnTo>
                <a:lnTo>
                  <a:pt x="54831" y="34306"/>
                </a:lnTo>
                <a:lnTo>
                  <a:pt x="51535" y="38483"/>
                </a:lnTo>
                <a:lnTo>
                  <a:pt x="49050" y="43091"/>
                </a:lnTo>
                <a:lnTo>
                  <a:pt x="46427" y="47957"/>
                </a:lnTo>
                <a:lnTo>
                  <a:pt x="44532" y="53233"/>
                </a:lnTo>
                <a:lnTo>
                  <a:pt x="42469" y="58382"/>
                </a:lnTo>
                <a:lnTo>
                  <a:pt x="40155" y="64158"/>
                </a:lnTo>
                <a:lnTo>
                  <a:pt x="38201" y="70077"/>
                </a:lnTo>
                <a:lnTo>
                  <a:pt x="35920" y="75867"/>
                </a:lnTo>
                <a:lnTo>
                  <a:pt x="33464" y="82104"/>
                </a:lnTo>
                <a:lnTo>
                  <a:pt x="30532" y="88164"/>
                </a:lnTo>
                <a:lnTo>
                  <a:pt x="28258" y="94464"/>
                </a:lnTo>
                <a:lnTo>
                  <a:pt x="25795" y="101293"/>
                </a:lnTo>
                <a:lnTo>
                  <a:pt x="24061" y="108382"/>
                </a:lnTo>
                <a:lnTo>
                  <a:pt x="21710" y="115255"/>
                </a:lnTo>
                <a:lnTo>
                  <a:pt x="19324" y="122233"/>
                </a:lnTo>
                <a:lnTo>
                  <a:pt x="16270" y="128990"/>
                </a:lnTo>
                <a:lnTo>
                  <a:pt x="14049" y="136014"/>
                </a:lnTo>
                <a:lnTo>
                  <a:pt x="11893" y="142828"/>
                </a:lnTo>
                <a:lnTo>
                  <a:pt x="10186" y="149803"/>
                </a:lnTo>
                <a:lnTo>
                  <a:pt x="8580" y="156773"/>
                </a:lnTo>
                <a:lnTo>
                  <a:pt x="6912" y="164013"/>
                </a:lnTo>
                <a:lnTo>
                  <a:pt x="5299" y="171299"/>
                </a:lnTo>
                <a:lnTo>
                  <a:pt x="4226" y="178645"/>
                </a:lnTo>
                <a:lnTo>
                  <a:pt x="3116" y="186240"/>
                </a:lnTo>
                <a:lnTo>
                  <a:pt x="2597" y="193933"/>
                </a:lnTo>
                <a:lnTo>
                  <a:pt x="2032" y="201597"/>
                </a:lnTo>
                <a:lnTo>
                  <a:pt x="1495" y="208875"/>
                </a:lnTo>
                <a:lnTo>
                  <a:pt x="1100" y="216173"/>
                </a:lnTo>
                <a:lnTo>
                  <a:pt x="919" y="223468"/>
                </a:lnTo>
                <a:lnTo>
                  <a:pt x="729" y="231114"/>
                </a:lnTo>
                <a:lnTo>
                  <a:pt x="919" y="238770"/>
                </a:lnTo>
                <a:lnTo>
                  <a:pt x="919" y="246421"/>
                </a:lnTo>
                <a:lnTo>
                  <a:pt x="919" y="253711"/>
                </a:lnTo>
                <a:lnTo>
                  <a:pt x="919" y="261002"/>
                </a:lnTo>
                <a:lnTo>
                  <a:pt x="919" y="268292"/>
                </a:lnTo>
                <a:lnTo>
                  <a:pt x="919" y="275583"/>
                </a:lnTo>
                <a:lnTo>
                  <a:pt x="0" y="282991"/>
                </a:lnTo>
                <a:lnTo>
                  <a:pt x="919" y="290164"/>
                </a:lnTo>
                <a:lnTo>
                  <a:pt x="1822" y="297212"/>
                </a:lnTo>
                <a:lnTo>
                  <a:pt x="4419" y="304067"/>
                </a:lnTo>
                <a:lnTo>
                  <a:pt x="6387" y="310955"/>
                </a:lnTo>
                <a:lnTo>
                  <a:pt x="8064" y="316825"/>
                </a:lnTo>
                <a:lnTo>
                  <a:pt x="9591" y="322789"/>
                </a:lnTo>
                <a:lnTo>
                  <a:pt x="11855" y="328440"/>
                </a:lnTo>
                <a:lnTo>
                  <a:pt x="13968" y="333713"/>
                </a:lnTo>
                <a:lnTo>
                  <a:pt x="17201" y="338527"/>
                </a:lnTo>
                <a:lnTo>
                  <a:pt x="19516" y="343730"/>
                </a:lnTo>
                <a:lnTo>
                  <a:pt x="21577" y="348361"/>
                </a:lnTo>
                <a:lnTo>
                  <a:pt x="22877" y="353334"/>
                </a:lnTo>
                <a:lnTo>
                  <a:pt x="24984" y="357941"/>
                </a:lnTo>
                <a:lnTo>
                  <a:pt x="26882" y="362087"/>
                </a:lnTo>
                <a:lnTo>
                  <a:pt x="29266" y="366021"/>
                </a:lnTo>
                <a:lnTo>
                  <a:pt x="31533" y="369989"/>
                </a:lnTo>
                <a:lnTo>
                  <a:pt x="33642" y="373683"/>
                </a:lnTo>
                <a:lnTo>
                  <a:pt x="35955" y="377260"/>
                </a:lnTo>
                <a:lnTo>
                  <a:pt x="38114" y="380926"/>
                </a:lnTo>
                <a:lnTo>
                  <a:pt x="39600" y="383448"/>
                </a:lnTo>
                <a:lnTo>
                  <a:pt x="40621" y="386342"/>
                </a:lnTo>
                <a:lnTo>
                  <a:pt x="42469" y="388554"/>
                </a:lnTo>
                <a:lnTo>
                  <a:pt x="44267" y="390707"/>
                </a:lnTo>
                <a:lnTo>
                  <a:pt x="46933" y="392114"/>
                </a:lnTo>
                <a:lnTo>
                  <a:pt x="49050" y="394022"/>
                </a:lnTo>
                <a:lnTo>
                  <a:pt x="50578" y="395400"/>
                </a:lnTo>
                <a:lnTo>
                  <a:pt x="51859" y="397055"/>
                </a:lnTo>
                <a:lnTo>
                  <a:pt x="53404" y="398410"/>
                </a:lnTo>
                <a:lnTo>
                  <a:pt x="54773" y="399609"/>
                </a:lnTo>
                <a:lnTo>
                  <a:pt x="56165" y="400965"/>
                </a:lnTo>
                <a:lnTo>
                  <a:pt x="57792" y="401684"/>
                </a:lnTo>
                <a:lnTo>
                  <a:pt x="59450" y="402417"/>
                </a:lnTo>
                <a:lnTo>
                  <a:pt x="61480" y="402255"/>
                </a:lnTo>
                <a:lnTo>
                  <a:pt x="63260" y="402764"/>
                </a:lnTo>
                <a:lnTo>
                  <a:pt x="64034" y="402986"/>
                </a:lnTo>
                <a:lnTo>
                  <a:pt x="64721" y="403509"/>
                </a:lnTo>
                <a:lnTo>
                  <a:pt x="65454" y="403878"/>
                </a:lnTo>
                <a:lnTo>
                  <a:pt x="66173" y="404240"/>
                </a:lnTo>
                <a:lnTo>
                  <a:pt x="66858" y="404708"/>
                </a:lnTo>
                <a:lnTo>
                  <a:pt x="67615" y="404958"/>
                </a:lnTo>
                <a:lnTo>
                  <a:pt x="67949" y="405069"/>
                </a:lnTo>
                <a:lnTo>
                  <a:pt x="68357" y="404958"/>
                </a:lnTo>
                <a:lnTo>
                  <a:pt x="68728" y="404958"/>
                </a:lnTo>
                <a:lnTo>
                  <a:pt x="69088" y="404958"/>
                </a:lnTo>
                <a:lnTo>
                  <a:pt x="69448" y="404958"/>
                </a:lnTo>
                <a:lnTo>
                  <a:pt x="69808" y="40495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1700" y="1933726"/>
            <a:ext cx="2755364" cy="549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1421</Words>
  <Application>Microsoft Office PowerPoint</Application>
  <PresentationFormat>사용자 지정</PresentationFormat>
  <Paragraphs>241</Paragraphs>
  <Slides>75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DejaVu Sans Mono</vt:lpstr>
      <vt:lpstr>Arial</vt:lpstr>
      <vt:lpstr>Calibri</vt:lpstr>
      <vt:lpstr>Times New Roman</vt:lpstr>
      <vt:lpstr>Trebuchet MS</vt:lpstr>
      <vt:lpstr>맑은 고딕</vt:lpstr>
      <vt:lpstr>Office Theme</vt:lpstr>
      <vt:lpstr>Lecture  ReLU: Better non-linearity ,  Initialize weights in a  smart way, NN dropout and model  ensemble, NN LEGO Play</vt:lpstr>
      <vt:lpstr>PowerPoint 프레젠테이션</vt:lpstr>
      <vt:lpstr>NN for XOR</vt:lpstr>
      <vt:lpstr>Let’s go deep &amp; wide!</vt:lpstr>
      <vt:lpstr>9 hidden layers!</vt:lpstr>
      <vt:lpstr>9 hidden layers!</vt:lpstr>
      <vt:lpstr>9 hidden layers!</vt:lpstr>
      <vt:lpstr>Tensorboard visualization</vt:lpstr>
      <vt:lpstr>Poor results?</vt:lpstr>
      <vt:lpstr>cost</vt:lpstr>
      <vt:lpstr>Backpropagation</vt:lpstr>
      <vt:lpstr>lec 9-2: Backpropagation (chain rule)</vt:lpstr>
      <vt:lpstr>Vanishing gradient (NN winter2: 1986-2006)</vt:lpstr>
      <vt:lpstr>Geoffrey Hinton’s summary of findings up to today</vt:lpstr>
      <vt:lpstr>Sigmoid!</vt:lpstr>
      <vt:lpstr>Sigmoid!</vt:lpstr>
      <vt:lpstr>ReLU: Rectified Linear Unit</vt:lpstr>
      <vt:lpstr>ReLU: Rectified Linear Unit</vt:lpstr>
      <vt:lpstr>ReLu</vt:lpstr>
      <vt:lpstr>Works very well</vt:lpstr>
      <vt:lpstr>Works very well</vt:lpstr>
      <vt:lpstr>Cost function</vt:lpstr>
      <vt:lpstr>PowerPoint 프레젠테이션</vt:lpstr>
      <vt:lpstr>Activation functions on CIFAR-10</vt:lpstr>
      <vt:lpstr>Lecture Initialize weights in a  smart way</vt:lpstr>
      <vt:lpstr>Vanishing gradient</vt:lpstr>
      <vt:lpstr>Geoffrey Hinton’s summary of findings up to today</vt:lpstr>
      <vt:lpstr>Cost function</vt:lpstr>
      <vt:lpstr>Set all initial weights to 0</vt:lpstr>
      <vt:lpstr>PowerPoint 프레젠테이션</vt:lpstr>
      <vt:lpstr>Need to set the initial weight values wisely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How can we use RBM to initialize weights?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Good news</vt:lpstr>
      <vt:lpstr>Xavier/He initialization</vt:lpstr>
      <vt:lpstr>prettytensor implementation</vt:lpstr>
      <vt:lpstr>Activation functions and initialization on CIFAR-10</vt:lpstr>
      <vt:lpstr>Still an active area of research</vt:lpstr>
      <vt:lpstr>Geoffrey Hinton’s summary of findings up to today</vt:lpstr>
      <vt:lpstr>Too Slow..</vt:lpstr>
      <vt:lpstr>Optimizer</vt:lpstr>
      <vt:lpstr>Geoffrey Hinton’s summary of findings up to today</vt:lpstr>
      <vt:lpstr>Lecture NN dropout and model  ensemble</vt:lpstr>
      <vt:lpstr>Overfitting</vt:lpstr>
      <vt:lpstr>Am I overfitting?  </vt:lpstr>
      <vt:lpstr>Solutions for overfitting</vt:lpstr>
      <vt:lpstr>Regularization</vt:lpstr>
      <vt:lpstr>Regularization</vt:lpstr>
      <vt:lpstr>Dropout: A Simple Way to Prevent Neural Networks  from Overfitting [Srivastava et al. 2014]</vt:lpstr>
      <vt:lpstr>PowerPoint 프레젠테이션</vt:lpstr>
      <vt:lpstr>PowerPoint 프레젠테이션</vt:lpstr>
      <vt:lpstr>PowerPoint 프레젠테이션</vt:lpstr>
      <vt:lpstr>TensorFlow implementation</vt:lpstr>
      <vt:lpstr>PowerPoint 프레젠테이션</vt:lpstr>
      <vt:lpstr>Lecture NN LEGO Play</vt:lpstr>
      <vt:lpstr>Feedforward neural network</vt:lpstr>
      <vt:lpstr>Fast forward</vt:lpstr>
      <vt:lpstr>Split &amp; merge</vt:lpstr>
      <vt:lpstr>Recurrent network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ReLU: Better non-linearity</dc:title>
  <cp:lastModifiedBy> </cp:lastModifiedBy>
  <cp:revision>13</cp:revision>
  <dcterms:created xsi:type="dcterms:W3CDTF">2018-08-08T06:36:34Z</dcterms:created>
  <dcterms:modified xsi:type="dcterms:W3CDTF">2018-08-15T06:28:07Z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2018-08-08T00:00:00Z</vt:filetime>
  </property>
</Properties>
</file>